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7"/>
  </p:notesMasterIdLst>
  <p:sldIdLst>
    <p:sldId id="290" r:id="rId2"/>
    <p:sldId id="265" r:id="rId3"/>
    <p:sldId id="283" r:id="rId4"/>
    <p:sldId id="311" r:id="rId5"/>
    <p:sldId id="261" r:id="rId6"/>
    <p:sldId id="312" r:id="rId7"/>
    <p:sldId id="268" r:id="rId8"/>
    <p:sldId id="315" r:id="rId9"/>
    <p:sldId id="319" r:id="rId10"/>
    <p:sldId id="317" r:id="rId11"/>
    <p:sldId id="318" r:id="rId12"/>
    <p:sldId id="276" r:id="rId13"/>
    <p:sldId id="284" r:id="rId14"/>
    <p:sldId id="272" r:id="rId15"/>
    <p:sldId id="282" r:id="rId16"/>
  </p:sldIdLst>
  <p:sldSz cx="9144000" cy="5143500" type="screen16x9"/>
  <p:notesSz cx="6858000" cy="9144000"/>
  <p:embeddedFontLst>
    <p:embeddedFont>
      <p:font typeface="Jua" pitchFamily="2" charset="-127"/>
      <p:regular r:id="rId18"/>
    </p:embeddedFont>
    <p:embeddedFont>
      <p:font typeface="Nanum Gothic" panose="020D0604000000000000" pitchFamily="34" charset="-127"/>
      <p:regular r:id="rId19"/>
      <p:bold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CCFEC2"/>
    <a:srgbClr val="C2FED9"/>
    <a:srgbClr val="FDC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352658-D7AC-4BCA-BEF2-69ED7BD2FC11}">
  <a:tblStyle styleId="{21352658-D7AC-4BCA-BEF2-69ED7BD2FC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5"/>
  </p:normalViewPr>
  <p:slideViewPr>
    <p:cSldViewPr snapToGrid="0">
      <p:cViewPr varScale="1">
        <p:scale>
          <a:sx n="133" d="100"/>
          <a:sy n="133" d="100"/>
        </p:scale>
        <p:origin x="1040"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isol\Documents\Academic\A-SNAAP%20Fellow\JOURNAL%20and%20BRIEF\Marisol_DataBrief_Figures_Angi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03149606299214E-2"/>
          <c:y val="4.9717514124293788E-2"/>
          <c:w val="0.89019685039370078"/>
          <c:h val="0.69239129854530901"/>
        </c:manualLayout>
      </c:layout>
      <c:barChart>
        <c:barDir val="col"/>
        <c:grouping val="clustered"/>
        <c:varyColors val="0"/>
        <c:ser>
          <c:idx val="0"/>
          <c:order val="0"/>
          <c:tx>
            <c:strRef>
              <c:f>'Fig1'!$B$1</c:f>
              <c:strCache>
                <c:ptCount val="1"/>
                <c:pt idx="0">
                  <c:v>All alumni (N=64,512)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'Fig1'!$A$2:$A$4</c:f>
              <c:strCache>
                <c:ptCount val="3"/>
                <c:pt idx="0">
                  <c:v>Man</c:v>
                </c:pt>
                <c:pt idx="1">
                  <c:v>Woman</c:v>
                </c:pt>
                <c:pt idx="2">
                  <c:v>Another gender identity</c:v>
                </c:pt>
              </c:strCache>
            </c:strRef>
          </c:cat>
          <c:val>
            <c:numRef>
              <c:f>'Fig1'!$B$2:$B$4</c:f>
              <c:numCache>
                <c:formatCode>General</c:formatCode>
                <c:ptCount val="3"/>
                <c:pt idx="0">
                  <c:v>39.700000000000003</c:v>
                </c:pt>
                <c:pt idx="1">
                  <c:v>59.7</c:v>
                </c:pt>
                <c:pt idx="2">
                  <c:v>0.6</c:v>
                </c:pt>
              </c:numCache>
            </c:numRef>
          </c:val>
          <c:extLst>
            <c:ext xmlns:c16="http://schemas.microsoft.com/office/drawing/2014/chart" uri="{C3380CC4-5D6E-409C-BE32-E72D297353CC}">
              <c16:uniqueId val="{00000000-8511-4B48-913D-191CCD7FB21A}"/>
            </c:ext>
          </c:extLst>
        </c:ser>
        <c:ser>
          <c:idx val="1"/>
          <c:order val="1"/>
          <c:tx>
            <c:strRef>
              <c:f>'Fig1'!$C$1</c:f>
              <c:strCache>
                <c:ptCount val="1"/>
                <c:pt idx="0">
                  <c:v>Alumni leaders (N=29,558)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'Fig1'!$A$2:$A$4</c:f>
              <c:strCache>
                <c:ptCount val="3"/>
                <c:pt idx="0">
                  <c:v>Man</c:v>
                </c:pt>
                <c:pt idx="1">
                  <c:v>Woman</c:v>
                </c:pt>
                <c:pt idx="2">
                  <c:v>Another gender identity</c:v>
                </c:pt>
              </c:strCache>
            </c:strRef>
          </c:cat>
          <c:val>
            <c:numRef>
              <c:f>'Fig1'!$C$2:$C$4</c:f>
              <c:numCache>
                <c:formatCode>General</c:formatCode>
                <c:ptCount val="3"/>
                <c:pt idx="0">
                  <c:v>39</c:v>
                </c:pt>
                <c:pt idx="1">
                  <c:v>55</c:v>
                </c:pt>
                <c:pt idx="2">
                  <c:v>6</c:v>
                </c:pt>
              </c:numCache>
            </c:numRef>
          </c:val>
          <c:extLst>
            <c:ext xmlns:c16="http://schemas.microsoft.com/office/drawing/2014/chart" uri="{C3380CC4-5D6E-409C-BE32-E72D297353CC}">
              <c16:uniqueId val="{00000001-8511-4B48-913D-191CCD7FB21A}"/>
            </c:ext>
          </c:extLst>
        </c:ser>
        <c:dLbls>
          <c:showLegendKey val="0"/>
          <c:showVal val="0"/>
          <c:showCatName val="0"/>
          <c:showSerName val="0"/>
          <c:showPercent val="0"/>
          <c:showBubbleSize val="0"/>
        </c:dLbls>
        <c:gapWidth val="219"/>
        <c:overlap val="-27"/>
        <c:axId val="332447536"/>
        <c:axId val="332449616"/>
      </c:barChart>
      <c:catAx>
        <c:axId val="33244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449616"/>
        <c:crosses val="autoZero"/>
        <c:auto val="1"/>
        <c:lblAlgn val="ctr"/>
        <c:lblOffset val="100"/>
        <c:noMultiLvlLbl val="0"/>
      </c:catAx>
      <c:valAx>
        <c:axId val="332449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447536"/>
        <c:crosses val="autoZero"/>
        <c:crossBetween val="between"/>
        <c:majorUnit val="25"/>
      </c:valAx>
      <c:spPr>
        <a:noFill/>
        <a:ln>
          <a:noFill/>
        </a:ln>
        <a:effectLst/>
      </c:spPr>
    </c:plotArea>
    <c:legend>
      <c:legendPos val="b"/>
      <c:layout>
        <c:manualLayout>
          <c:xMode val="edge"/>
          <c:yMode val="edge"/>
          <c:x val="0.68148534558180229"/>
          <c:y val="6.0451443569553814E-2"/>
          <c:w val="0.30091819772528428"/>
          <c:h val="0.13502878241914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0"/>
        <p:cNvGrpSpPr/>
        <p:nvPr/>
      </p:nvGrpSpPr>
      <p:grpSpPr>
        <a:xfrm>
          <a:off x="0" y="0"/>
          <a:ext cx="0" cy="0"/>
          <a:chOff x="0" y="0"/>
          <a:chExt cx="0" cy="0"/>
        </a:xfrm>
      </p:grpSpPr>
      <p:sp>
        <p:nvSpPr>
          <p:cNvPr id="9131" name="Google Shape;9131;g8af5033a8d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2" name="Google Shape;9132;g8af5033a8d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9"/>
        <p:cNvGrpSpPr/>
        <p:nvPr/>
      </p:nvGrpSpPr>
      <p:grpSpPr>
        <a:xfrm>
          <a:off x="0" y="0"/>
          <a:ext cx="0" cy="0"/>
          <a:chOff x="0" y="0"/>
          <a:chExt cx="0" cy="0"/>
        </a:xfrm>
      </p:grpSpPr>
      <p:sp>
        <p:nvSpPr>
          <p:cNvPr id="7410" name="Google Shape;7410;g820fba0ecb_0_4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1" name="Google Shape;7411;g820fba0ecb_0_4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267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9"/>
        <p:cNvGrpSpPr/>
        <p:nvPr/>
      </p:nvGrpSpPr>
      <p:grpSpPr>
        <a:xfrm>
          <a:off x="0" y="0"/>
          <a:ext cx="0" cy="0"/>
          <a:chOff x="0" y="0"/>
          <a:chExt cx="0" cy="0"/>
        </a:xfrm>
      </p:grpSpPr>
      <p:sp>
        <p:nvSpPr>
          <p:cNvPr id="7410" name="Google Shape;7410;g820fba0ecb_0_4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1" name="Google Shape;7411;g820fba0ecb_0_4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31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7"/>
        <p:cNvGrpSpPr/>
        <p:nvPr/>
      </p:nvGrpSpPr>
      <p:grpSpPr>
        <a:xfrm>
          <a:off x="0" y="0"/>
          <a:ext cx="0" cy="0"/>
          <a:chOff x="0" y="0"/>
          <a:chExt cx="0" cy="0"/>
        </a:xfrm>
      </p:grpSpPr>
      <p:sp>
        <p:nvSpPr>
          <p:cNvPr id="7888" name="Google Shape;7888;g8b85c99cd9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9" name="Google Shape;7889;g8b85c99cd9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8"/>
        <p:cNvGrpSpPr/>
        <p:nvPr/>
      </p:nvGrpSpPr>
      <p:grpSpPr>
        <a:xfrm>
          <a:off x="0" y="0"/>
          <a:ext cx="0" cy="0"/>
          <a:chOff x="0" y="0"/>
          <a:chExt cx="0" cy="0"/>
        </a:xfrm>
      </p:grpSpPr>
      <p:sp>
        <p:nvSpPr>
          <p:cNvPr id="8329" name="Google Shape;8329;g8c3e1f10dd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0" name="Google Shape;8330;g8c3e1f10dd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3"/>
        <p:cNvGrpSpPr/>
        <p:nvPr/>
      </p:nvGrpSpPr>
      <p:grpSpPr>
        <a:xfrm>
          <a:off x="0" y="0"/>
          <a:ext cx="0" cy="0"/>
          <a:chOff x="0" y="0"/>
          <a:chExt cx="0" cy="0"/>
        </a:xfrm>
      </p:grpSpPr>
      <p:sp>
        <p:nvSpPr>
          <p:cNvPr id="7734" name="Google Shape;7734;g8a18734a6b_0_7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5" name="Google Shape;7735;g8a18734a6b_0_7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0"/>
        <p:cNvGrpSpPr/>
        <p:nvPr/>
      </p:nvGrpSpPr>
      <p:grpSpPr>
        <a:xfrm>
          <a:off x="0" y="0"/>
          <a:ext cx="0" cy="0"/>
          <a:chOff x="0" y="0"/>
          <a:chExt cx="0" cy="0"/>
        </a:xfrm>
      </p:grpSpPr>
      <p:sp>
        <p:nvSpPr>
          <p:cNvPr id="8051" name="Google Shape;8051;g8217f6b57a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2" name="Google Shape;8052;g8217f6b57a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8b02e7038b_0_16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8b02e7038b_0_16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6"/>
        <p:cNvGrpSpPr/>
        <p:nvPr/>
      </p:nvGrpSpPr>
      <p:grpSpPr>
        <a:xfrm>
          <a:off x="0" y="0"/>
          <a:ext cx="0" cy="0"/>
          <a:chOff x="0" y="0"/>
          <a:chExt cx="0" cy="0"/>
        </a:xfrm>
      </p:grpSpPr>
      <p:sp>
        <p:nvSpPr>
          <p:cNvPr id="8307" name="Google Shape;8307;g8b85c99cd9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8" name="Google Shape;8308;g8b85c99cd9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7"/>
        <p:cNvGrpSpPr/>
        <p:nvPr/>
      </p:nvGrpSpPr>
      <p:grpSpPr>
        <a:xfrm>
          <a:off x="0" y="0"/>
          <a:ext cx="0" cy="0"/>
          <a:chOff x="0" y="0"/>
          <a:chExt cx="0" cy="0"/>
        </a:xfrm>
      </p:grpSpPr>
      <p:sp>
        <p:nvSpPr>
          <p:cNvPr id="6538" name="Google Shape;6538;g8a1a4a9d2e_0_3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9" name="Google Shape;6539;g8a1a4a9d2e_0_3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99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8"/>
        <p:cNvGrpSpPr/>
        <p:nvPr/>
      </p:nvGrpSpPr>
      <p:grpSpPr>
        <a:xfrm>
          <a:off x="0" y="0"/>
          <a:ext cx="0" cy="0"/>
          <a:chOff x="0" y="0"/>
          <a:chExt cx="0" cy="0"/>
        </a:xfrm>
      </p:grpSpPr>
      <p:sp>
        <p:nvSpPr>
          <p:cNvPr id="7009" name="Google Shape;7009;g820fba0ecb_0_2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0" name="Google Shape;7010;g820fba0ecb_0_2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9"/>
        <p:cNvGrpSpPr/>
        <p:nvPr/>
      </p:nvGrpSpPr>
      <p:grpSpPr>
        <a:xfrm>
          <a:off x="0" y="0"/>
          <a:ext cx="0" cy="0"/>
          <a:chOff x="0" y="0"/>
          <a:chExt cx="0" cy="0"/>
        </a:xfrm>
      </p:grpSpPr>
      <p:sp>
        <p:nvSpPr>
          <p:cNvPr id="7410" name="Google Shape;7410;g820fba0ecb_0_4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1" name="Google Shape;7411;g820fba0ecb_0_4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86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1"/>
        <p:cNvGrpSpPr/>
        <p:nvPr/>
      </p:nvGrpSpPr>
      <p:grpSpPr>
        <a:xfrm>
          <a:off x="0" y="0"/>
          <a:ext cx="0" cy="0"/>
          <a:chOff x="0" y="0"/>
          <a:chExt cx="0" cy="0"/>
        </a:xfrm>
      </p:grpSpPr>
      <p:sp>
        <p:nvSpPr>
          <p:cNvPr id="7542" name="Google Shape;7542;g820fba0ecb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3" name="Google Shape;7543;g820fba0ecb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9"/>
        <p:cNvGrpSpPr/>
        <p:nvPr/>
      </p:nvGrpSpPr>
      <p:grpSpPr>
        <a:xfrm>
          <a:off x="0" y="0"/>
          <a:ext cx="0" cy="0"/>
          <a:chOff x="0" y="0"/>
          <a:chExt cx="0" cy="0"/>
        </a:xfrm>
      </p:grpSpPr>
      <p:sp>
        <p:nvSpPr>
          <p:cNvPr id="7410" name="Google Shape;7410;g820fba0ecb_0_4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1" name="Google Shape;7411;g820fba0ecb_0_4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232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9"/>
        <p:cNvGrpSpPr/>
        <p:nvPr/>
      </p:nvGrpSpPr>
      <p:grpSpPr>
        <a:xfrm>
          <a:off x="0" y="0"/>
          <a:ext cx="0" cy="0"/>
          <a:chOff x="0" y="0"/>
          <a:chExt cx="0" cy="0"/>
        </a:xfrm>
      </p:grpSpPr>
      <p:sp>
        <p:nvSpPr>
          <p:cNvPr id="7410" name="Google Shape;7410;g820fba0ecb_0_4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1" name="Google Shape;7411;g820fba0ecb_0_4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62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585"/>
        <p:cNvGrpSpPr/>
        <p:nvPr/>
      </p:nvGrpSpPr>
      <p:grpSpPr>
        <a:xfrm>
          <a:off x="0" y="0"/>
          <a:ext cx="0" cy="0"/>
          <a:chOff x="0" y="0"/>
          <a:chExt cx="0" cy="0"/>
        </a:xfrm>
      </p:grpSpPr>
      <p:sp>
        <p:nvSpPr>
          <p:cNvPr id="1586" name="Google Shape;1586;p3"/>
          <p:cNvSpPr txBox="1">
            <a:spLocks noGrp="1"/>
          </p:cNvSpPr>
          <p:nvPr>
            <p:ph type="ctrTitle"/>
          </p:nvPr>
        </p:nvSpPr>
        <p:spPr>
          <a:xfrm>
            <a:off x="2628900" y="2070300"/>
            <a:ext cx="3886200" cy="130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Jua"/>
              <a:buNone/>
              <a:defRPr sz="3500">
                <a:latin typeface="Jua"/>
                <a:ea typeface="Jua"/>
                <a:cs typeface="Jua"/>
                <a:sym typeface="Ju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87" name="Google Shape;1587;p3"/>
          <p:cNvSpPr txBox="1">
            <a:spLocks noGrp="1"/>
          </p:cNvSpPr>
          <p:nvPr>
            <p:ph type="subTitle" idx="1"/>
          </p:nvPr>
        </p:nvSpPr>
        <p:spPr>
          <a:xfrm>
            <a:off x="3058650" y="3249888"/>
            <a:ext cx="30267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a:endParaRPr/>
          </a:p>
        </p:txBody>
      </p:sp>
      <p:sp>
        <p:nvSpPr>
          <p:cNvPr id="1588" name="Google Shape;1588;p3"/>
          <p:cNvSpPr txBox="1">
            <a:spLocks noGrp="1"/>
          </p:cNvSpPr>
          <p:nvPr>
            <p:ph type="title" idx="2" hasCustomPrompt="1"/>
          </p:nvPr>
        </p:nvSpPr>
        <p:spPr>
          <a:xfrm>
            <a:off x="3979050" y="990596"/>
            <a:ext cx="11859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a:buNone/>
              <a:defRPr sz="7000" b="1">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8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ll numbers">
  <p:cSld name="BIG_NUMBER_1">
    <p:spTree>
      <p:nvGrpSpPr>
        <p:cNvPr id="1" name="Shape 6499"/>
        <p:cNvGrpSpPr/>
        <p:nvPr/>
      </p:nvGrpSpPr>
      <p:grpSpPr>
        <a:xfrm>
          <a:off x="0" y="0"/>
          <a:ext cx="0" cy="0"/>
          <a:chOff x="0" y="0"/>
          <a:chExt cx="0" cy="0"/>
        </a:xfrm>
      </p:grpSpPr>
      <p:sp>
        <p:nvSpPr>
          <p:cNvPr id="6500" name="Google Shape;6500;p31"/>
          <p:cNvSpPr txBox="1">
            <a:spLocks noGrp="1"/>
          </p:cNvSpPr>
          <p:nvPr>
            <p:ph type="subTitle" idx="1"/>
          </p:nvPr>
        </p:nvSpPr>
        <p:spPr>
          <a:xfrm>
            <a:off x="2008350" y="3314846"/>
            <a:ext cx="5127300" cy="6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6501" name="Google Shape;6501;p31"/>
          <p:cNvSpPr txBox="1">
            <a:spLocks noGrp="1"/>
          </p:cNvSpPr>
          <p:nvPr>
            <p:ph type="title" hasCustomPrompt="1"/>
          </p:nvPr>
        </p:nvSpPr>
        <p:spPr>
          <a:xfrm>
            <a:off x="2901900" y="2935139"/>
            <a:ext cx="3340200" cy="56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Jua"/>
              <a:buNone/>
              <a:defRPr sz="3000">
                <a:latin typeface="Jua"/>
                <a:ea typeface="Jua"/>
                <a:cs typeface="Jua"/>
                <a:sym typeface="Jua"/>
              </a:defRPr>
            </a:lvl1pPr>
            <a:lvl2pPr lvl="1" algn="ctr" rtl="0">
              <a:spcBef>
                <a:spcPts val="0"/>
              </a:spcBef>
              <a:spcAft>
                <a:spcPts val="0"/>
              </a:spcAft>
              <a:buSzPts val="3000"/>
              <a:buFont typeface="Jua"/>
              <a:buNone/>
              <a:defRPr sz="3000">
                <a:latin typeface="Jua"/>
                <a:ea typeface="Jua"/>
                <a:cs typeface="Jua"/>
                <a:sym typeface="Jua"/>
              </a:defRPr>
            </a:lvl2pPr>
            <a:lvl3pPr lvl="2" algn="ctr" rtl="0">
              <a:spcBef>
                <a:spcPts val="0"/>
              </a:spcBef>
              <a:spcAft>
                <a:spcPts val="0"/>
              </a:spcAft>
              <a:buSzPts val="3000"/>
              <a:buFont typeface="Jua"/>
              <a:buNone/>
              <a:defRPr sz="3000">
                <a:latin typeface="Jua"/>
                <a:ea typeface="Jua"/>
                <a:cs typeface="Jua"/>
                <a:sym typeface="Jua"/>
              </a:defRPr>
            </a:lvl3pPr>
            <a:lvl4pPr lvl="3" algn="ctr" rtl="0">
              <a:spcBef>
                <a:spcPts val="0"/>
              </a:spcBef>
              <a:spcAft>
                <a:spcPts val="0"/>
              </a:spcAft>
              <a:buSzPts val="3000"/>
              <a:buFont typeface="Jua"/>
              <a:buNone/>
              <a:defRPr sz="3000">
                <a:latin typeface="Jua"/>
                <a:ea typeface="Jua"/>
                <a:cs typeface="Jua"/>
                <a:sym typeface="Jua"/>
              </a:defRPr>
            </a:lvl4pPr>
            <a:lvl5pPr lvl="4" algn="ctr" rtl="0">
              <a:spcBef>
                <a:spcPts val="0"/>
              </a:spcBef>
              <a:spcAft>
                <a:spcPts val="0"/>
              </a:spcAft>
              <a:buSzPts val="3000"/>
              <a:buFont typeface="Jua"/>
              <a:buNone/>
              <a:defRPr sz="3000">
                <a:latin typeface="Jua"/>
                <a:ea typeface="Jua"/>
                <a:cs typeface="Jua"/>
                <a:sym typeface="Jua"/>
              </a:defRPr>
            </a:lvl5pPr>
            <a:lvl6pPr lvl="5" algn="ctr" rtl="0">
              <a:spcBef>
                <a:spcPts val="0"/>
              </a:spcBef>
              <a:spcAft>
                <a:spcPts val="0"/>
              </a:spcAft>
              <a:buSzPts val="3000"/>
              <a:buFont typeface="Jua"/>
              <a:buNone/>
              <a:defRPr sz="3000">
                <a:latin typeface="Jua"/>
                <a:ea typeface="Jua"/>
                <a:cs typeface="Jua"/>
                <a:sym typeface="Jua"/>
              </a:defRPr>
            </a:lvl6pPr>
            <a:lvl7pPr lvl="6" algn="ctr" rtl="0">
              <a:spcBef>
                <a:spcPts val="0"/>
              </a:spcBef>
              <a:spcAft>
                <a:spcPts val="0"/>
              </a:spcAft>
              <a:buSzPts val="3000"/>
              <a:buFont typeface="Jua"/>
              <a:buNone/>
              <a:defRPr sz="3000">
                <a:latin typeface="Jua"/>
                <a:ea typeface="Jua"/>
                <a:cs typeface="Jua"/>
                <a:sym typeface="Jua"/>
              </a:defRPr>
            </a:lvl7pPr>
            <a:lvl8pPr lvl="7" algn="ctr" rtl="0">
              <a:spcBef>
                <a:spcPts val="0"/>
              </a:spcBef>
              <a:spcAft>
                <a:spcPts val="0"/>
              </a:spcAft>
              <a:buSzPts val="3000"/>
              <a:buFont typeface="Jua"/>
              <a:buNone/>
              <a:defRPr sz="3000">
                <a:latin typeface="Jua"/>
                <a:ea typeface="Jua"/>
                <a:cs typeface="Jua"/>
                <a:sym typeface="Jua"/>
              </a:defRPr>
            </a:lvl8pPr>
            <a:lvl9pPr lvl="8" algn="ctr" rtl="0">
              <a:spcBef>
                <a:spcPts val="0"/>
              </a:spcBef>
              <a:spcAft>
                <a:spcPts val="0"/>
              </a:spcAft>
              <a:buSzPts val="3000"/>
              <a:buFont typeface="Jua"/>
              <a:buNone/>
              <a:defRPr sz="3000">
                <a:latin typeface="Jua"/>
                <a:ea typeface="Jua"/>
                <a:cs typeface="Jua"/>
                <a:sym typeface="Jua"/>
              </a:defRPr>
            </a:lvl9pPr>
          </a:lstStyle>
          <a:p>
            <a:r>
              <a:t>xx%</a:t>
            </a:r>
          </a:p>
        </p:txBody>
      </p:sp>
      <p:sp>
        <p:nvSpPr>
          <p:cNvPr id="6502" name="Google Shape;6502;p31"/>
          <p:cNvSpPr txBox="1">
            <a:spLocks noGrp="1"/>
          </p:cNvSpPr>
          <p:nvPr>
            <p:ph type="title" idx="2" hasCustomPrompt="1"/>
          </p:nvPr>
        </p:nvSpPr>
        <p:spPr>
          <a:xfrm>
            <a:off x="2901900" y="1233497"/>
            <a:ext cx="3340200" cy="56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Jua"/>
              <a:buNone/>
              <a:defRPr sz="3000">
                <a:latin typeface="Jua"/>
                <a:ea typeface="Jua"/>
                <a:cs typeface="Jua"/>
                <a:sym typeface="Jua"/>
              </a:defRPr>
            </a:lvl1pPr>
            <a:lvl2pPr lvl="1" algn="ctr" rtl="0">
              <a:spcBef>
                <a:spcPts val="0"/>
              </a:spcBef>
              <a:spcAft>
                <a:spcPts val="0"/>
              </a:spcAft>
              <a:buSzPts val="3000"/>
              <a:buFont typeface="Jua"/>
              <a:buNone/>
              <a:defRPr sz="3000">
                <a:latin typeface="Jua"/>
                <a:ea typeface="Jua"/>
                <a:cs typeface="Jua"/>
                <a:sym typeface="Jua"/>
              </a:defRPr>
            </a:lvl2pPr>
            <a:lvl3pPr lvl="2" algn="ctr" rtl="0">
              <a:spcBef>
                <a:spcPts val="0"/>
              </a:spcBef>
              <a:spcAft>
                <a:spcPts val="0"/>
              </a:spcAft>
              <a:buSzPts val="3000"/>
              <a:buFont typeface="Jua"/>
              <a:buNone/>
              <a:defRPr sz="3000">
                <a:latin typeface="Jua"/>
                <a:ea typeface="Jua"/>
                <a:cs typeface="Jua"/>
                <a:sym typeface="Jua"/>
              </a:defRPr>
            </a:lvl3pPr>
            <a:lvl4pPr lvl="3" algn="ctr" rtl="0">
              <a:spcBef>
                <a:spcPts val="0"/>
              </a:spcBef>
              <a:spcAft>
                <a:spcPts val="0"/>
              </a:spcAft>
              <a:buSzPts val="3000"/>
              <a:buFont typeface="Jua"/>
              <a:buNone/>
              <a:defRPr sz="3000">
                <a:latin typeface="Jua"/>
                <a:ea typeface="Jua"/>
                <a:cs typeface="Jua"/>
                <a:sym typeface="Jua"/>
              </a:defRPr>
            </a:lvl4pPr>
            <a:lvl5pPr lvl="4" algn="ctr" rtl="0">
              <a:spcBef>
                <a:spcPts val="0"/>
              </a:spcBef>
              <a:spcAft>
                <a:spcPts val="0"/>
              </a:spcAft>
              <a:buSzPts val="3000"/>
              <a:buFont typeface="Jua"/>
              <a:buNone/>
              <a:defRPr sz="3000">
                <a:latin typeface="Jua"/>
                <a:ea typeface="Jua"/>
                <a:cs typeface="Jua"/>
                <a:sym typeface="Jua"/>
              </a:defRPr>
            </a:lvl5pPr>
            <a:lvl6pPr lvl="5" algn="ctr" rtl="0">
              <a:spcBef>
                <a:spcPts val="0"/>
              </a:spcBef>
              <a:spcAft>
                <a:spcPts val="0"/>
              </a:spcAft>
              <a:buSzPts val="3000"/>
              <a:buFont typeface="Jua"/>
              <a:buNone/>
              <a:defRPr sz="3000">
                <a:latin typeface="Jua"/>
                <a:ea typeface="Jua"/>
                <a:cs typeface="Jua"/>
                <a:sym typeface="Jua"/>
              </a:defRPr>
            </a:lvl6pPr>
            <a:lvl7pPr lvl="6" algn="ctr" rtl="0">
              <a:spcBef>
                <a:spcPts val="0"/>
              </a:spcBef>
              <a:spcAft>
                <a:spcPts val="0"/>
              </a:spcAft>
              <a:buSzPts val="3000"/>
              <a:buFont typeface="Jua"/>
              <a:buNone/>
              <a:defRPr sz="3000">
                <a:latin typeface="Jua"/>
                <a:ea typeface="Jua"/>
                <a:cs typeface="Jua"/>
                <a:sym typeface="Jua"/>
              </a:defRPr>
            </a:lvl7pPr>
            <a:lvl8pPr lvl="7" algn="ctr" rtl="0">
              <a:spcBef>
                <a:spcPts val="0"/>
              </a:spcBef>
              <a:spcAft>
                <a:spcPts val="0"/>
              </a:spcAft>
              <a:buSzPts val="3000"/>
              <a:buFont typeface="Jua"/>
              <a:buNone/>
              <a:defRPr sz="3000">
                <a:latin typeface="Jua"/>
                <a:ea typeface="Jua"/>
                <a:cs typeface="Jua"/>
                <a:sym typeface="Jua"/>
              </a:defRPr>
            </a:lvl8pPr>
            <a:lvl9pPr lvl="8" algn="ctr" rtl="0">
              <a:spcBef>
                <a:spcPts val="0"/>
              </a:spcBef>
              <a:spcAft>
                <a:spcPts val="0"/>
              </a:spcAft>
              <a:buSzPts val="3000"/>
              <a:buFont typeface="Jua"/>
              <a:buNone/>
              <a:defRPr sz="3000">
                <a:latin typeface="Jua"/>
                <a:ea typeface="Jua"/>
                <a:cs typeface="Jua"/>
                <a:sym typeface="Jua"/>
              </a:defRPr>
            </a:lvl9pPr>
          </a:lstStyle>
          <a:p>
            <a:r>
              <a:t>xx%</a:t>
            </a:r>
          </a:p>
        </p:txBody>
      </p:sp>
      <p:sp>
        <p:nvSpPr>
          <p:cNvPr id="6503" name="Google Shape;6503;p31"/>
          <p:cNvSpPr txBox="1">
            <a:spLocks noGrp="1"/>
          </p:cNvSpPr>
          <p:nvPr>
            <p:ph type="subTitle" idx="3"/>
          </p:nvPr>
        </p:nvSpPr>
        <p:spPr>
          <a:xfrm>
            <a:off x="2008350" y="1612718"/>
            <a:ext cx="5127300" cy="6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6504" name="Google Shape;6504;p31"/>
          <p:cNvSpPr txBox="1">
            <a:spLocks noGrp="1"/>
          </p:cNvSpPr>
          <p:nvPr>
            <p:ph type="title" idx="4" hasCustomPrompt="1"/>
          </p:nvPr>
        </p:nvSpPr>
        <p:spPr>
          <a:xfrm>
            <a:off x="2901900" y="2085396"/>
            <a:ext cx="3340200" cy="56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Jua"/>
              <a:buNone/>
              <a:defRPr sz="3000">
                <a:latin typeface="Jua"/>
                <a:ea typeface="Jua"/>
                <a:cs typeface="Jua"/>
                <a:sym typeface="Jua"/>
              </a:defRPr>
            </a:lvl1pPr>
            <a:lvl2pPr lvl="1" algn="ctr" rtl="0">
              <a:spcBef>
                <a:spcPts val="0"/>
              </a:spcBef>
              <a:spcAft>
                <a:spcPts val="0"/>
              </a:spcAft>
              <a:buSzPts val="3000"/>
              <a:buFont typeface="Jua"/>
              <a:buNone/>
              <a:defRPr sz="3000">
                <a:latin typeface="Jua"/>
                <a:ea typeface="Jua"/>
                <a:cs typeface="Jua"/>
                <a:sym typeface="Jua"/>
              </a:defRPr>
            </a:lvl2pPr>
            <a:lvl3pPr lvl="2" algn="ctr" rtl="0">
              <a:spcBef>
                <a:spcPts val="0"/>
              </a:spcBef>
              <a:spcAft>
                <a:spcPts val="0"/>
              </a:spcAft>
              <a:buSzPts val="3000"/>
              <a:buFont typeface="Jua"/>
              <a:buNone/>
              <a:defRPr sz="3000">
                <a:latin typeface="Jua"/>
                <a:ea typeface="Jua"/>
                <a:cs typeface="Jua"/>
                <a:sym typeface="Jua"/>
              </a:defRPr>
            </a:lvl3pPr>
            <a:lvl4pPr lvl="3" algn="ctr" rtl="0">
              <a:spcBef>
                <a:spcPts val="0"/>
              </a:spcBef>
              <a:spcAft>
                <a:spcPts val="0"/>
              </a:spcAft>
              <a:buSzPts val="3000"/>
              <a:buFont typeface="Jua"/>
              <a:buNone/>
              <a:defRPr sz="3000">
                <a:latin typeface="Jua"/>
                <a:ea typeface="Jua"/>
                <a:cs typeface="Jua"/>
                <a:sym typeface="Jua"/>
              </a:defRPr>
            </a:lvl4pPr>
            <a:lvl5pPr lvl="4" algn="ctr" rtl="0">
              <a:spcBef>
                <a:spcPts val="0"/>
              </a:spcBef>
              <a:spcAft>
                <a:spcPts val="0"/>
              </a:spcAft>
              <a:buSzPts val="3000"/>
              <a:buFont typeface="Jua"/>
              <a:buNone/>
              <a:defRPr sz="3000">
                <a:latin typeface="Jua"/>
                <a:ea typeface="Jua"/>
                <a:cs typeface="Jua"/>
                <a:sym typeface="Jua"/>
              </a:defRPr>
            </a:lvl5pPr>
            <a:lvl6pPr lvl="5" algn="ctr" rtl="0">
              <a:spcBef>
                <a:spcPts val="0"/>
              </a:spcBef>
              <a:spcAft>
                <a:spcPts val="0"/>
              </a:spcAft>
              <a:buSzPts val="3000"/>
              <a:buFont typeface="Jua"/>
              <a:buNone/>
              <a:defRPr sz="3000">
                <a:latin typeface="Jua"/>
                <a:ea typeface="Jua"/>
                <a:cs typeface="Jua"/>
                <a:sym typeface="Jua"/>
              </a:defRPr>
            </a:lvl6pPr>
            <a:lvl7pPr lvl="6" algn="ctr" rtl="0">
              <a:spcBef>
                <a:spcPts val="0"/>
              </a:spcBef>
              <a:spcAft>
                <a:spcPts val="0"/>
              </a:spcAft>
              <a:buSzPts val="3000"/>
              <a:buFont typeface="Jua"/>
              <a:buNone/>
              <a:defRPr sz="3000">
                <a:latin typeface="Jua"/>
                <a:ea typeface="Jua"/>
                <a:cs typeface="Jua"/>
                <a:sym typeface="Jua"/>
              </a:defRPr>
            </a:lvl7pPr>
            <a:lvl8pPr lvl="7" algn="ctr" rtl="0">
              <a:spcBef>
                <a:spcPts val="0"/>
              </a:spcBef>
              <a:spcAft>
                <a:spcPts val="0"/>
              </a:spcAft>
              <a:buSzPts val="3000"/>
              <a:buFont typeface="Jua"/>
              <a:buNone/>
              <a:defRPr sz="3000">
                <a:latin typeface="Jua"/>
                <a:ea typeface="Jua"/>
                <a:cs typeface="Jua"/>
                <a:sym typeface="Jua"/>
              </a:defRPr>
            </a:lvl8pPr>
            <a:lvl9pPr lvl="8" algn="ctr" rtl="0">
              <a:spcBef>
                <a:spcPts val="0"/>
              </a:spcBef>
              <a:spcAft>
                <a:spcPts val="0"/>
              </a:spcAft>
              <a:buSzPts val="3000"/>
              <a:buFont typeface="Jua"/>
              <a:buNone/>
              <a:defRPr sz="3000">
                <a:latin typeface="Jua"/>
                <a:ea typeface="Jua"/>
                <a:cs typeface="Jua"/>
                <a:sym typeface="Jua"/>
              </a:defRPr>
            </a:lvl9pPr>
          </a:lstStyle>
          <a:p>
            <a:r>
              <a:t>xx%</a:t>
            </a:r>
          </a:p>
        </p:txBody>
      </p:sp>
      <p:sp>
        <p:nvSpPr>
          <p:cNvPr id="6505" name="Google Shape;6505;p31"/>
          <p:cNvSpPr txBox="1">
            <a:spLocks noGrp="1"/>
          </p:cNvSpPr>
          <p:nvPr>
            <p:ph type="subTitle" idx="5"/>
          </p:nvPr>
        </p:nvSpPr>
        <p:spPr>
          <a:xfrm>
            <a:off x="2008350" y="2464182"/>
            <a:ext cx="5127300" cy="6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noFill/>
        <a:effectLst/>
      </p:bgPr>
    </p:bg>
    <p:spTree>
      <p:nvGrpSpPr>
        <p:cNvPr id="1" name="Shape 1686"/>
        <p:cNvGrpSpPr/>
        <p:nvPr/>
      </p:nvGrpSpPr>
      <p:grpSpPr>
        <a:xfrm>
          <a:off x="0" y="0"/>
          <a:ext cx="0" cy="0"/>
          <a:chOff x="0" y="0"/>
          <a:chExt cx="0" cy="0"/>
        </a:xfrm>
      </p:grpSpPr>
      <p:sp>
        <p:nvSpPr>
          <p:cNvPr id="1687" name="Google Shape;1687;p12"/>
          <p:cNvSpPr/>
          <p:nvPr/>
        </p:nvSpPr>
        <p:spPr>
          <a:xfrm rot="643950" flipH="1">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688" name="Google Shape;1688;p12"/>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89" name="Google Shape;1689;p12"/>
          <p:cNvSpPr txBox="1">
            <a:spLocks noGrp="1"/>
          </p:cNvSpPr>
          <p:nvPr>
            <p:ph type="title" idx="2"/>
          </p:nvPr>
        </p:nvSpPr>
        <p:spPr>
          <a:xfrm>
            <a:off x="3765554" y="2817072"/>
            <a:ext cx="1618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690" name="Google Shape;1690;p12"/>
          <p:cNvSpPr txBox="1">
            <a:spLocks noGrp="1"/>
          </p:cNvSpPr>
          <p:nvPr>
            <p:ph type="subTitle" idx="1"/>
          </p:nvPr>
        </p:nvSpPr>
        <p:spPr>
          <a:xfrm>
            <a:off x="1247950" y="1865621"/>
            <a:ext cx="21483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691" name="Google Shape;1691;p12"/>
          <p:cNvSpPr txBox="1">
            <a:spLocks noGrp="1"/>
          </p:cNvSpPr>
          <p:nvPr>
            <p:ph type="title" idx="3"/>
          </p:nvPr>
        </p:nvSpPr>
        <p:spPr>
          <a:xfrm>
            <a:off x="1513064" y="1558547"/>
            <a:ext cx="1618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692" name="Google Shape;1692;p12"/>
          <p:cNvSpPr txBox="1">
            <a:spLocks noGrp="1"/>
          </p:cNvSpPr>
          <p:nvPr>
            <p:ph type="subTitle" idx="4"/>
          </p:nvPr>
        </p:nvSpPr>
        <p:spPr>
          <a:xfrm>
            <a:off x="3499353" y="3126246"/>
            <a:ext cx="2145300" cy="94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693" name="Google Shape;1693;p12"/>
          <p:cNvSpPr txBox="1">
            <a:spLocks noGrp="1"/>
          </p:cNvSpPr>
          <p:nvPr>
            <p:ph type="subTitle" idx="5"/>
          </p:nvPr>
        </p:nvSpPr>
        <p:spPr>
          <a:xfrm>
            <a:off x="5747777" y="1865621"/>
            <a:ext cx="21483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694" name="Google Shape;1694;p12"/>
          <p:cNvSpPr txBox="1">
            <a:spLocks noGrp="1"/>
          </p:cNvSpPr>
          <p:nvPr>
            <p:ph type="title" idx="6"/>
          </p:nvPr>
        </p:nvSpPr>
        <p:spPr>
          <a:xfrm>
            <a:off x="6012897" y="1558547"/>
            <a:ext cx="1618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695" name="Google Shape;1695;p12"/>
          <p:cNvSpPr txBox="1">
            <a:spLocks noGrp="1"/>
          </p:cNvSpPr>
          <p:nvPr>
            <p:ph type="title" idx="7" hasCustomPrompt="1"/>
          </p:nvPr>
        </p:nvSpPr>
        <p:spPr>
          <a:xfrm>
            <a:off x="1974550" y="3253250"/>
            <a:ext cx="695100" cy="56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Jua"/>
              <a:buNone/>
              <a:defRPr sz="2400">
                <a:latin typeface="Jua"/>
                <a:ea typeface="Jua"/>
                <a:cs typeface="Jua"/>
                <a:sym typeface="Jua"/>
              </a:defRPr>
            </a:lvl1pPr>
            <a:lvl2pPr lvl="1" algn="ctr" rtl="0">
              <a:spcBef>
                <a:spcPts val="0"/>
              </a:spcBef>
              <a:spcAft>
                <a:spcPts val="0"/>
              </a:spcAft>
              <a:buSzPts val="2400"/>
              <a:buFont typeface="Jua"/>
              <a:buNone/>
              <a:defRPr sz="2400">
                <a:latin typeface="Jua"/>
                <a:ea typeface="Jua"/>
                <a:cs typeface="Jua"/>
                <a:sym typeface="Jua"/>
              </a:defRPr>
            </a:lvl2pPr>
            <a:lvl3pPr lvl="2" algn="ctr" rtl="0">
              <a:spcBef>
                <a:spcPts val="0"/>
              </a:spcBef>
              <a:spcAft>
                <a:spcPts val="0"/>
              </a:spcAft>
              <a:buSzPts val="2400"/>
              <a:buFont typeface="Jua"/>
              <a:buNone/>
              <a:defRPr sz="2400">
                <a:latin typeface="Jua"/>
                <a:ea typeface="Jua"/>
                <a:cs typeface="Jua"/>
                <a:sym typeface="Jua"/>
              </a:defRPr>
            </a:lvl3pPr>
            <a:lvl4pPr lvl="3" algn="ctr" rtl="0">
              <a:spcBef>
                <a:spcPts val="0"/>
              </a:spcBef>
              <a:spcAft>
                <a:spcPts val="0"/>
              </a:spcAft>
              <a:buSzPts val="2400"/>
              <a:buFont typeface="Jua"/>
              <a:buNone/>
              <a:defRPr sz="2400">
                <a:latin typeface="Jua"/>
                <a:ea typeface="Jua"/>
                <a:cs typeface="Jua"/>
                <a:sym typeface="Jua"/>
              </a:defRPr>
            </a:lvl4pPr>
            <a:lvl5pPr lvl="4" algn="ctr" rtl="0">
              <a:spcBef>
                <a:spcPts val="0"/>
              </a:spcBef>
              <a:spcAft>
                <a:spcPts val="0"/>
              </a:spcAft>
              <a:buSzPts val="2400"/>
              <a:buFont typeface="Jua"/>
              <a:buNone/>
              <a:defRPr sz="2400">
                <a:latin typeface="Jua"/>
                <a:ea typeface="Jua"/>
                <a:cs typeface="Jua"/>
                <a:sym typeface="Jua"/>
              </a:defRPr>
            </a:lvl5pPr>
            <a:lvl6pPr lvl="5" algn="ctr" rtl="0">
              <a:spcBef>
                <a:spcPts val="0"/>
              </a:spcBef>
              <a:spcAft>
                <a:spcPts val="0"/>
              </a:spcAft>
              <a:buSzPts val="2400"/>
              <a:buFont typeface="Jua"/>
              <a:buNone/>
              <a:defRPr sz="2400">
                <a:latin typeface="Jua"/>
                <a:ea typeface="Jua"/>
                <a:cs typeface="Jua"/>
                <a:sym typeface="Jua"/>
              </a:defRPr>
            </a:lvl6pPr>
            <a:lvl7pPr lvl="6" algn="ctr" rtl="0">
              <a:spcBef>
                <a:spcPts val="0"/>
              </a:spcBef>
              <a:spcAft>
                <a:spcPts val="0"/>
              </a:spcAft>
              <a:buSzPts val="2400"/>
              <a:buFont typeface="Jua"/>
              <a:buNone/>
              <a:defRPr sz="2400">
                <a:latin typeface="Jua"/>
                <a:ea typeface="Jua"/>
                <a:cs typeface="Jua"/>
                <a:sym typeface="Jua"/>
              </a:defRPr>
            </a:lvl7pPr>
            <a:lvl8pPr lvl="7" algn="ctr" rtl="0">
              <a:spcBef>
                <a:spcPts val="0"/>
              </a:spcBef>
              <a:spcAft>
                <a:spcPts val="0"/>
              </a:spcAft>
              <a:buSzPts val="2400"/>
              <a:buFont typeface="Jua"/>
              <a:buNone/>
              <a:defRPr sz="2400">
                <a:latin typeface="Jua"/>
                <a:ea typeface="Jua"/>
                <a:cs typeface="Jua"/>
                <a:sym typeface="Jua"/>
              </a:defRPr>
            </a:lvl8pPr>
            <a:lvl9pPr lvl="8" algn="ctr" rtl="0">
              <a:spcBef>
                <a:spcPts val="0"/>
              </a:spcBef>
              <a:spcAft>
                <a:spcPts val="0"/>
              </a:spcAft>
              <a:buSzPts val="2400"/>
              <a:buFont typeface="Jua"/>
              <a:buNone/>
              <a:defRPr sz="2400">
                <a:latin typeface="Jua"/>
                <a:ea typeface="Jua"/>
                <a:cs typeface="Jua"/>
                <a:sym typeface="Jua"/>
              </a:defRPr>
            </a:lvl9pPr>
          </a:lstStyle>
          <a:p>
            <a:r>
              <a:t>xx%</a:t>
            </a:r>
          </a:p>
        </p:txBody>
      </p:sp>
      <p:sp>
        <p:nvSpPr>
          <p:cNvPr id="1696" name="Google Shape;1696;p12"/>
          <p:cNvSpPr txBox="1">
            <a:spLocks noGrp="1"/>
          </p:cNvSpPr>
          <p:nvPr>
            <p:ph type="title" idx="8" hasCustomPrompt="1"/>
          </p:nvPr>
        </p:nvSpPr>
        <p:spPr>
          <a:xfrm>
            <a:off x="6474350" y="3250368"/>
            <a:ext cx="695100" cy="56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Jua"/>
              <a:buNone/>
              <a:defRPr sz="2400">
                <a:latin typeface="Jua"/>
                <a:ea typeface="Jua"/>
                <a:cs typeface="Jua"/>
                <a:sym typeface="Jua"/>
              </a:defRPr>
            </a:lvl1pPr>
            <a:lvl2pPr lvl="1" algn="ctr" rtl="0">
              <a:spcBef>
                <a:spcPts val="0"/>
              </a:spcBef>
              <a:spcAft>
                <a:spcPts val="0"/>
              </a:spcAft>
              <a:buSzPts val="2400"/>
              <a:buFont typeface="Jua"/>
              <a:buNone/>
              <a:defRPr sz="2400">
                <a:latin typeface="Jua"/>
                <a:ea typeface="Jua"/>
                <a:cs typeface="Jua"/>
                <a:sym typeface="Jua"/>
              </a:defRPr>
            </a:lvl2pPr>
            <a:lvl3pPr lvl="2" algn="ctr" rtl="0">
              <a:spcBef>
                <a:spcPts val="0"/>
              </a:spcBef>
              <a:spcAft>
                <a:spcPts val="0"/>
              </a:spcAft>
              <a:buSzPts val="2400"/>
              <a:buFont typeface="Jua"/>
              <a:buNone/>
              <a:defRPr sz="2400">
                <a:latin typeface="Jua"/>
                <a:ea typeface="Jua"/>
                <a:cs typeface="Jua"/>
                <a:sym typeface="Jua"/>
              </a:defRPr>
            </a:lvl3pPr>
            <a:lvl4pPr lvl="3" algn="ctr" rtl="0">
              <a:spcBef>
                <a:spcPts val="0"/>
              </a:spcBef>
              <a:spcAft>
                <a:spcPts val="0"/>
              </a:spcAft>
              <a:buSzPts val="2400"/>
              <a:buFont typeface="Jua"/>
              <a:buNone/>
              <a:defRPr sz="2400">
                <a:latin typeface="Jua"/>
                <a:ea typeface="Jua"/>
                <a:cs typeface="Jua"/>
                <a:sym typeface="Jua"/>
              </a:defRPr>
            </a:lvl4pPr>
            <a:lvl5pPr lvl="4" algn="ctr" rtl="0">
              <a:spcBef>
                <a:spcPts val="0"/>
              </a:spcBef>
              <a:spcAft>
                <a:spcPts val="0"/>
              </a:spcAft>
              <a:buSzPts val="2400"/>
              <a:buFont typeface="Jua"/>
              <a:buNone/>
              <a:defRPr sz="2400">
                <a:latin typeface="Jua"/>
                <a:ea typeface="Jua"/>
                <a:cs typeface="Jua"/>
                <a:sym typeface="Jua"/>
              </a:defRPr>
            </a:lvl5pPr>
            <a:lvl6pPr lvl="5" algn="ctr" rtl="0">
              <a:spcBef>
                <a:spcPts val="0"/>
              </a:spcBef>
              <a:spcAft>
                <a:spcPts val="0"/>
              </a:spcAft>
              <a:buSzPts val="2400"/>
              <a:buFont typeface="Jua"/>
              <a:buNone/>
              <a:defRPr sz="2400">
                <a:latin typeface="Jua"/>
                <a:ea typeface="Jua"/>
                <a:cs typeface="Jua"/>
                <a:sym typeface="Jua"/>
              </a:defRPr>
            </a:lvl6pPr>
            <a:lvl7pPr lvl="6" algn="ctr" rtl="0">
              <a:spcBef>
                <a:spcPts val="0"/>
              </a:spcBef>
              <a:spcAft>
                <a:spcPts val="0"/>
              </a:spcAft>
              <a:buSzPts val="2400"/>
              <a:buFont typeface="Jua"/>
              <a:buNone/>
              <a:defRPr sz="2400">
                <a:latin typeface="Jua"/>
                <a:ea typeface="Jua"/>
                <a:cs typeface="Jua"/>
                <a:sym typeface="Jua"/>
              </a:defRPr>
            </a:lvl7pPr>
            <a:lvl8pPr lvl="7" algn="ctr" rtl="0">
              <a:spcBef>
                <a:spcPts val="0"/>
              </a:spcBef>
              <a:spcAft>
                <a:spcPts val="0"/>
              </a:spcAft>
              <a:buSzPts val="2400"/>
              <a:buFont typeface="Jua"/>
              <a:buNone/>
              <a:defRPr sz="2400">
                <a:latin typeface="Jua"/>
                <a:ea typeface="Jua"/>
                <a:cs typeface="Jua"/>
                <a:sym typeface="Jua"/>
              </a:defRPr>
            </a:lvl8pPr>
            <a:lvl9pPr lvl="8" algn="ctr" rtl="0">
              <a:spcBef>
                <a:spcPts val="0"/>
              </a:spcBef>
              <a:spcAft>
                <a:spcPts val="0"/>
              </a:spcAft>
              <a:buSzPts val="2400"/>
              <a:buFont typeface="Jua"/>
              <a:buNone/>
              <a:defRPr sz="2400">
                <a:latin typeface="Jua"/>
                <a:ea typeface="Jua"/>
                <a:cs typeface="Jua"/>
                <a:sym typeface="Jua"/>
              </a:defRPr>
            </a:lvl9pPr>
          </a:lstStyle>
          <a:p>
            <a:r>
              <a:t>xx%</a:t>
            </a:r>
          </a:p>
        </p:txBody>
      </p:sp>
      <p:sp>
        <p:nvSpPr>
          <p:cNvPr id="1697" name="Google Shape;1697;p12"/>
          <p:cNvSpPr txBox="1">
            <a:spLocks noGrp="1"/>
          </p:cNvSpPr>
          <p:nvPr>
            <p:ph type="title" idx="9" hasCustomPrompt="1"/>
          </p:nvPr>
        </p:nvSpPr>
        <p:spPr>
          <a:xfrm>
            <a:off x="4224538" y="1873995"/>
            <a:ext cx="695100" cy="56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Jua"/>
              <a:buNone/>
              <a:defRPr sz="2400">
                <a:latin typeface="Jua"/>
                <a:ea typeface="Jua"/>
                <a:cs typeface="Jua"/>
                <a:sym typeface="Jua"/>
              </a:defRPr>
            </a:lvl1pPr>
            <a:lvl2pPr lvl="1" algn="ctr" rtl="0">
              <a:spcBef>
                <a:spcPts val="0"/>
              </a:spcBef>
              <a:spcAft>
                <a:spcPts val="0"/>
              </a:spcAft>
              <a:buSzPts val="2400"/>
              <a:buFont typeface="Jua"/>
              <a:buNone/>
              <a:defRPr sz="2400">
                <a:latin typeface="Jua"/>
                <a:ea typeface="Jua"/>
                <a:cs typeface="Jua"/>
                <a:sym typeface="Jua"/>
              </a:defRPr>
            </a:lvl2pPr>
            <a:lvl3pPr lvl="2" algn="ctr" rtl="0">
              <a:spcBef>
                <a:spcPts val="0"/>
              </a:spcBef>
              <a:spcAft>
                <a:spcPts val="0"/>
              </a:spcAft>
              <a:buSzPts val="2400"/>
              <a:buFont typeface="Jua"/>
              <a:buNone/>
              <a:defRPr sz="2400">
                <a:latin typeface="Jua"/>
                <a:ea typeface="Jua"/>
                <a:cs typeface="Jua"/>
                <a:sym typeface="Jua"/>
              </a:defRPr>
            </a:lvl3pPr>
            <a:lvl4pPr lvl="3" algn="ctr" rtl="0">
              <a:spcBef>
                <a:spcPts val="0"/>
              </a:spcBef>
              <a:spcAft>
                <a:spcPts val="0"/>
              </a:spcAft>
              <a:buSzPts val="2400"/>
              <a:buFont typeface="Jua"/>
              <a:buNone/>
              <a:defRPr sz="2400">
                <a:latin typeface="Jua"/>
                <a:ea typeface="Jua"/>
                <a:cs typeface="Jua"/>
                <a:sym typeface="Jua"/>
              </a:defRPr>
            </a:lvl4pPr>
            <a:lvl5pPr lvl="4" algn="ctr" rtl="0">
              <a:spcBef>
                <a:spcPts val="0"/>
              </a:spcBef>
              <a:spcAft>
                <a:spcPts val="0"/>
              </a:spcAft>
              <a:buSzPts val="2400"/>
              <a:buFont typeface="Jua"/>
              <a:buNone/>
              <a:defRPr sz="2400">
                <a:latin typeface="Jua"/>
                <a:ea typeface="Jua"/>
                <a:cs typeface="Jua"/>
                <a:sym typeface="Jua"/>
              </a:defRPr>
            </a:lvl5pPr>
            <a:lvl6pPr lvl="5" algn="ctr" rtl="0">
              <a:spcBef>
                <a:spcPts val="0"/>
              </a:spcBef>
              <a:spcAft>
                <a:spcPts val="0"/>
              </a:spcAft>
              <a:buSzPts val="2400"/>
              <a:buFont typeface="Jua"/>
              <a:buNone/>
              <a:defRPr sz="2400">
                <a:latin typeface="Jua"/>
                <a:ea typeface="Jua"/>
                <a:cs typeface="Jua"/>
                <a:sym typeface="Jua"/>
              </a:defRPr>
            </a:lvl6pPr>
            <a:lvl7pPr lvl="6" algn="ctr" rtl="0">
              <a:spcBef>
                <a:spcPts val="0"/>
              </a:spcBef>
              <a:spcAft>
                <a:spcPts val="0"/>
              </a:spcAft>
              <a:buSzPts val="2400"/>
              <a:buFont typeface="Jua"/>
              <a:buNone/>
              <a:defRPr sz="2400">
                <a:latin typeface="Jua"/>
                <a:ea typeface="Jua"/>
                <a:cs typeface="Jua"/>
                <a:sym typeface="Jua"/>
              </a:defRPr>
            </a:lvl7pPr>
            <a:lvl8pPr lvl="7" algn="ctr" rtl="0">
              <a:spcBef>
                <a:spcPts val="0"/>
              </a:spcBef>
              <a:spcAft>
                <a:spcPts val="0"/>
              </a:spcAft>
              <a:buSzPts val="2400"/>
              <a:buFont typeface="Jua"/>
              <a:buNone/>
              <a:defRPr sz="2400">
                <a:latin typeface="Jua"/>
                <a:ea typeface="Jua"/>
                <a:cs typeface="Jua"/>
                <a:sym typeface="Jua"/>
              </a:defRPr>
            </a:lvl8pPr>
            <a:lvl9pPr lvl="8" algn="ctr" rtl="0">
              <a:spcBef>
                <a:spcPts val="0"/>
              </a:spcBef>
              <a:spcAft>
                <a:spcPts val="0"/>
              </a:spcAft>
              <a:buSzPts val="2400"/>
              <a:buFont typeface="Jua"/>
              <a:buNone/>
              <a:defRPr sz="2400">
                <a:latin typeface="Jua"/>
                <a:ea typeface="Jua"/>
                <a:cs typeface="Jua"/>
                <a:sym typeface="Jua"/>
              </a:defRPr>
            </a:lvl9pPr>
          </a:lstStyle>
          <a:p>
            <a:r>
              <a:t>xx%</a:t>
            </a:r>
          </a:p>
        </p:txBody>
      </p:sp>
      <p:sp>
        <p:nvSpPr>
          <p:cNvPr id="1698" name="Google Shape;1698;p12"/>
          <p:cNvSpPr/>
          <p:nvPr/>
        </p:nvSpPr>
        <p:spPr>
          <a:xfrm rot="-8393748">
            <a:off x="950579" y="452187"/>
            <a:ext cx="346767" cy="63449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Tree>
    <p:extLst>
      <p:ext uri="{BB962C8B-B14F-4D97-AF65-F5344CB8AC3E}">
        <p14:creationId xmlns:p14="http://schemas.microsoft.com/office/powerpoint/2010/main" val="340107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list">
  <p:cSld name="Title and list">
    <p:bg>
      <p:bgPr>
        <a:solidFill>
          <a:schemeClr val="lt1"/>
        </a:solidFill>
        <a:effectLst/>
      </p:bgPr>
    </p:bg>
    <p:spTree>
      <p:nvGrpSpPr>
        <p:cNvPr id="1" name="Shape 1648"/>
        <p:cNvGrpSpPr/>
        <p:nvPr/>
      </p:nvGrpSpPr>
      <p:grpSpPr>
        <a:xfrm>
          <a:off x="0" y="0"/>
          <a:ext cx="0" cy="0"/>
          <a:chOff x="0" y="0"/>
          <a:chExt cx="0" cy="0"/>
        </a:xfrm>
      </p:grpSpPr>
      <p:sp>
        <p:nvSpPr>
          <p:cNvPr id="1649" name="Google Shape;1649;p8"/>
          <p:cNvSpPr/>
          <p:nvPr/>
        </p:nvSpPr>
        <p:spPr>
          <a:xfrm rot="-682357" flipH="1">
            <a:off x="356753" y="-23178"/>
            <a:ext cx="8664736" cy="5460439"/>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650" name="Google Shape;1650;p8"/>
          <p:cNvSpPr txBox="1">
            <a:spLocks noGrp="1"/>
          </p:cNvSpPr>
          <p:nvPr>
            <p:ph type="subTitle" idx="1"/>
          </p:nvPr>
        </p:nvSpPr>
        <p:spPr>
          <a:xfrm>
            <a:off x="1784100" y="1513950"/>
            <a:ext cx="5575800" cy="257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651" name="Google Shape;1651;p8"/>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52" name="Google Shape;1652;p8"/>
          <p:cNvSpPr/>
          <p:nvPr/>
        </p:nvSpPr>
        <p:spPr>
          <a:xfrm rot="-8393748">
            <a:off x="434379" y="316987"/>
            <a:ext cx="346767" cy="63449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1653" name="Google Shape;1653;p8"/>
          <p:cNvSpPr/>
          <p:nvPr/>
        </p:nvSpPr>
        <p:spPr>
          <a:xfrm rot="2314910">
            <a:off x="8395297" y="4155210"/>
            <a:ext cx="305476" cy="5590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extLst>
      <p:ext uri="{BB962C8B-B14F-4D97-AF65-F5344CB8AC3E}">
        <p14:creationId xmlns:p14="http://schemas.microsoft.com/office/powerpoint/2010/main" val="150899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TITLE_AND_BODY_2">
    <p:bg>
      <p:bgPr>
        <a:solidFill>
          <a:schemeClr val="dk2"/>
        </a:solidFill>
        <a:effectLst/>
      </p:bgPr>
    </p:bg>
    <p:spTree>
      <p:nvGrpSpPr>
        <p:cNvPr id="1" name="Shape 1638"/>
        <p:cNvGrpSpPr/>
        <p:nvPr/>
      </p:nvGrpSpPr>
      <p:grpSpPr>
        <a:xfrm>
          <a:off x="0" y="0"/>
          <a:ext cx="0" cy="0"/>
          <a:chOff x="0" y="0"/>
          <a:chExt cx="0" cy="0"/>
        </a:xfrm>
      </p:grpSpPr>
      <p:sp>
        <p:nvSpPr>
          <p:cNvPr id="1639" name="Google Shape;1639;p5"/>
          <p:cNvSpPr/>
          <p:nvPr/>
        </p:nvSpPr>
        <p:spPr>
          <a:xfrm rot="9803291" flipH="1">
            <a:off x="39492" y="-798794"/>
            <a:ext cx="8664655" cy="640782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one column 2">
  <p:cSld name="TITLE_AND_BODY_1">
    <p:bg>
      <p:bgPr>
        <a:solidFill>
          <a:schemeClr val="dk2"/>
        </a:solidFill>
        <a:effectLst/>
      </p:bgPr>
    </p:bg>
    <p:spTree>
      <p:nvGrpSpPr>
        <p:cNvPr id="1" name="Shape 1640"/>
        <p:cNvGrpSpPr/>
        <p:nvPr/>
      </p:nvGrpSpPr>
      <p:grpSpPr>
        <a:xfrm>
          <a:off x="0" y="0"/>
          <a:ext cx="0" cy="0"/>
          <a:chOff x="0" y="0"/>
          <a:chExt cx="0" cy="0"/>
        </a:xfrm>
      </p:grpSpPr>
      <p:sp>
        <p:nvSpPr>
          <p:cNvPr id="1641" name="Google Shape;1641;p6"/>
          <p:cNvSpPr/>
          <p:nvPr/>
        </p:nvSpPr>
        <p:spPr>
          <a:xfrm rot="682357">
            <a:off x="-24222" y="-72353"/>
            <a:ext cx="8664736" cy="5460439"/>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42" name="Google Shape;1642;p6"/>
          <p:cNvSpPr txBox="1">
            <a:spLocks noGrp="1"/>
          </p:cNvSpPr>
          <p:nvPr>
            <p:ph type="subTitle" idx="1"/>
          </p:nvPr>
        </p:nvSpPr>
        <p:spPr>
          <a:xfrm>
            <a:off x="2043900" y="1513950"/>
            <a:ext cx="5056200" cy="257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643" name="Google Shape;1643;p6"/>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TITLE_AND_TWO_COLUMNS_1_2">
    <p:bg>
      <p:bgPr>
        <a:noFill/>
        <a:effectLst/>
      </p:bgPr>
    </p:bg>
    <p:spTree>
      <p:nvGrpSpPr>
        <p:cNvPr id="1" name="Shape 1708"/>
        <p:cNvGrpSpPr/>
        <p:nvPr/>
      </p:nvGrpSpPr>
      <p:grpSpPr>
        <a:xfrm>
          <a:off x="0" y="0"/>
          <a:ext cx="0" cy="0"/>
          <a:chOff x="0" y="0"/>
          <a:chExt cx="0" cy="0"/>
        </a:xfrm>
      </p:grpSpPr>
      <p:sp>
        <p:nvSpPr>
          <p:cNvPr id="1709" name="Google Shape;1709;p14"/>
          <p:cNvSpPr/>
          <p:nvPr/>
        </p:nvSpPr>
        <p:spPr>
          <a:xfrm rot="643950" flipH="1">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722"/>
        <p:cNvGrpSpPr/>
        <p:nvPr/>
      </p:nvGrpSpPr>
      <p:grpSpPr>
        <a:xfrm>
          <a:off x="0" y="0"/>
          <a:ext cx="0" cy="0"/>
          <a:chOff x="0" y="0"/>
          <a:chExt cx="0" cy="0"/>
        </a:xfrm>
      </p:grpSpPr>
      <p:sp>
        <p:nvSpPr>
          <p:cNvPr id="1723" name="Google Shape;1723;p16"/>
          <p:cNvSpPr/>
          <p:nvPr/>
        </p:nvSpPr>
        <p:spPr>
          <a:xfrm rot="643864" flipH="1">
            <a:off x="197905" y="-753864"/>
            <a:ext cx="8748179" cy="6651226"/>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24" name="Google Shape;1724;p16"/>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25" name="Google Shape;1725;p16"/>
          <p:cNvSpPr/>
          <p:nvPr/>
        </p:nvSpPr>
        <p:spPr>
          <a:xfrm rot="-8393748">
            <a:off x="876829" y="37112"/>
            <a:ext cx="346767" cy="63449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1726" name="Google Shape;1726;p16"/>
          <p:cNvSpPr/>
          <p:nvPr/>
        </p:nvSpPr>
        <p:spPr>
          <a:xfrm rot="3553168">
            <a:off x="7387479" y="4330065"/>
            <a:ext cx="305479" cy="559038"/>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4">
  <p:cSld name="TITLE_ONLY_2">
    <p:bg>
      <p:bgPr>
        <a:solidFill>
          <a:schemeClr val="dk2"/>
        </a:solidFill>
        <a:effectLst/>
      </p:bgPr>
    </p:bg>
    <p:spTree>
      <p:nvGrpSpPr>
        <p:cNvPr id="1" name="Shape 1727"/>
        <p:cNvGrpSpPr/>
        <p:nvPr/>
      </p:nvGrpSpPr>
      <p:grpSpPr>
        <a:xfrm>
          <a:off x="0" y="0"/>
          <a:ext cx="0" cy="0"/>
          <a:chOff x="0" y="0"/>
          <a:chExt cx="0" cy="0"/>
        </a:xfrm>
      </p:grpSpPr>
      <p:sp>
        <p:nvSpPr>
          <p:cNvPr id="1728" name="Google Shape;1728;p17"/>
          <p:cNvSpPr/>
          <p:nvPr/>
        </p:nvSpPr>
        <p:spPr>
          <a:xfrm rot="-643864">
            <a:off x="333755" y="-753864"/>
            <a:ext cx="8748179" cy="6651226"/>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29" name="Google Shape;1729;p17"/>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30" name="Google Shape;1730;p17"/>
          <p:cNvSpPr/>
          <p:nvPr/>
        </p:nvSpPr>
        <p:spPr>
          <a:xfrm rot="-8393748">
            <a:off x="876829" y="796312"/>
            <a:ext cx="346767" cy="63449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15"/>
        <p:cNvGrpSpPr/>
        <p:nvPr/>
      </p:nvGrpSpPr>
      <p:grpSpPr>
        <a:xfrm>
          <a:off x="0" y="0"/>
          <a:ext cx="0" cy="0"/>
          <a:chOff x="0" y="0"/>
          <a:chExt cx="0" cy="0"/>
        </a:xfrm>
      </p:grpSpPr>
      <p:sp>
        <p:nvSpPr>
          <p:cNvPr id="3316" name="Google Shape;3316;p21"/>
          <p:cNvSpPr txBox="1">
            <a:spLocks noGrp="1"/>
          </p:cNvSpPr>
          <p:nvPr>
            <p:ph type="title"/>
          </p:nvPr>
        </p:nvSpPr>
        <p:spPr>
          <a:xfrm>
            <a:off x="1591650" y="1618225"/>
            <a:ext cx="5960700" cy="157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Font typeface="Jua"/>
              <a:buNone/>
              <a:defRPr sz="2800">
                <a:latin typeface="Jua"/>
                <a:ea typeface="Jua"/>
                <a:cs typeface="Jua"/>
                <a:sym typeface="Jua"/>
              </a:defRPr>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endParaRPr/>
          </a:p>
        </p:txBody>
      </p:sp>
      <p:sp>
        <p:nvSpPr>
          <p:cNvPr id="3317" name="Google Shape;3317;p21"/>
          <p:cNvSpPr txBox="1">
            <a:spLocks noGrp="1"/>
          </p:cNvSpPr>
          <p:nvPr>
            <p:ph type="subTitle" idx="1"/>
          </p:nvPr>
        </p:nvSpPr>
        <p:spPr>
          <a:xfrm>
            <a:off x="3111447" y="3079175"/>
            <a:ext cx="2921100" cy="44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3318" name="Google Shape;3318;p21"/>
          <p:cNvSpPr/>
          <p:nvPr/>
        </p:nvSpPr>
        <p:spPr>
          <a:xfrm rot="-7824743">
            <a:off x="673521" y="391272"/>
            <a:ext cx="649701" cy="1188681"/>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3319" name="Google Shape;3319;p21"/>
          <p:cNvSpPr/>
          <p:nvPr/>
        </p:nvSpPr>
        <p:spPr>
          <a:xfrm rot="2825555">
            <a:off x="8217959" y="3920636"/>
            <a:ext cx="559910" cy="1024244"/>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itle">
  <p:cSld name="MAIN_POINT_1">
    <p:spTree>
      <p:nvGrpSpPr>
        <p:cNvPr id="1" name="Shape 3320"/>
        <p:cNvGrpSpPr/>
        <p:nvPr/>
      </p:nvGrpSpPr>
      <p:grpSpPr>
        <a:xfrm>
          <a:off x="0" y="0"/>
          <a:ext cx="0" cy="0"/>
          <a:chOff x="0" y="0"/>
          <a:chExt cx="0" cy="0"/>
        </a:xfrm>
      </p:grpSpPr>
      <p:sp>
        <p:nvSpPr>
          <p:cNvPr id="3321" name="Google Shape;3321;p22"/>
          <p:cNvSpPr txBox="1">
            <a:spLocks noGrp="1"/>
          </p:cNvSpPr>
          <p:nvPr>
            <p:ph type="title"/>
          </p:nvPr>
        </p:nvSpPr>
        <p:spPr>
          <a:xfrm>
            <a:off x="1641300" y="1547100"/>
            <a:ext cx="5861400" cy="204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Font typeface="Jua"/>
              <a:buNone/>
              <a:defRPr sz="7000">
                <a:latin typeface="Jua"/>
                <a:ea typeface="Jua"/>
                <a:cs typeface="Jua"/>
                <a:sym typeface="Jua"/>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3322" name="Google Shape;3322;p22"/>
          <p:cNvGrpSpPr/>
          <p:nvPr/>
        </p:nvGrpSpPr>
        <p:grpSpPr>
          <a:xfrm rot="362304">
            <a:off x="8363301" y="118919"/>
            <a:ext cx="701409" cy="1468746"/>
            <a:chOff x="8694925" y="207725"/>
            <a:chExt cx="701375" cy="1468675"/>
          </a:xfrm>
        </p:grpSpPr>
        <p:sp>
          <p:nvSpPr>
            <p:cNvPr id="3323" name="Google Shape;3323;p22"/>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2"/>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2"/>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2"/>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2"/>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2"/>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2"/>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2"/>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2"/>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2"/>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2"/>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2"/>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2"/>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2"/>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2"/>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2"/>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2"/>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2"/>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2"/>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2"/>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2"/>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2"/>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2"/>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2"/>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2"/>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2"/>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2"/>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2"/>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2"/>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2"/>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2"/>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2"/>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2"/>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2"/>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2"/>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2"/>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2"/>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2"/>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2"/>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2"/>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2"/>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2"/>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2"/>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2"/>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7" name="Google Shape;3367;p22"/>
          <p:cNvGrpSpPr/>
          <p:nvPr/>
        </p:nvGrpSpPr>
        <p:grpSpPr>
          <a:xfrm>
            <a:off x="6540250" y="-365125"/>
            <a:ext cx="982400" cy="1809250"/>
            <a:chOff x="6601775" y="1650925"/>
            <a:chExt cx="982400" cy="1809250"/>
          </a:xfrm>
        </p:grpSpPr>
        <p:sp>
          <p:nvSpPr>
            <p:cNvPr id="3368" name="Google Shape;3368;p22"/>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2"/>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2"/>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2"/>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2"/>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2"/>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2"/>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2"/>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2"/>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2"/>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2"/>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2"/>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2"/>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2"/>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2"/>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2"/>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2"/>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2"/>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2"/>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2"/>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2"/>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2"/>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2"/>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2"/>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2" name="Google Shape;3392;p22"/>
          <p:cNvGrpSpPr/>
          <p:nvPr/>
        </p:nvGrpSpPr>
        <p:grpSpPr>
          <a:xfrm>
            <a:off x="7545763" y="599800"/>
            <a:ext cx="742225" cy="1554100"/>
            <a:chOff x="7561625" y="125650"/>
            <a:chExt cx="742225" cy="1554100"/>
          </a:xfrm>
        </p:grpSpPr>
        <p:sp>
          <p:nvSpPr>
            <p:cNvPr id="3393" name="Google Shape;3393;p22"/>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2"/>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2"/>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2"/>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2"/>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2"/>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2"/>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2"/>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2"/>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2"/>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2"/>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2"/>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2"/>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2"/>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2"/>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2"/>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2"/>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2"/>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2"/>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2"/>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2"/>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2"/>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2"/>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2"/>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2"/>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2"/>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2"/>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2"/>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2"/>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2"/>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2"/>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2"/>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2"/>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2"/>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2"/>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2"/>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2"/>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2"/>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2"/>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2"/>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2"/>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2"/>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5" name="Google Shape;3435;p22"/>
          <p:cNvGrpSpPr/>
          <p:nvPr/>
        </p:nvGrpSpPr>
        <p:grpSpPr>
          <a:xfrm rot="1586216">
            <a:off x="6429292" y="3984770"/>
            <a:ext cx="784728" cy="1674653"/>
            <a:chOff x="5909625" y="3402475"/>
            <a:chExt cx="784750" cy="1674700"/>
          </a:xfrm>
        </p:grpSpPr>
        <p:sp>
          <p:nvSpPr>
            <p:cNvPr id="3436" name="Google Shape;3436;p22"/>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2"/>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2"/>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2"/>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2"/>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2"/>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2"/>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2"/>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2"/>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2"/>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2"/>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2"/>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2"/>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2"/>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2"/>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2"/>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2"/>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2"/>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2"/>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2"/>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2"/>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2"/>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2"/>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2"/>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2"/>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2"/>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2"/>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2"/>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2"/>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2"/>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2"/>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2"/>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2"/>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2"/>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2"/>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2"/>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2"/>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3" name="Google Shape;3473;p22"/>
          <p:cNvGrpSpPr/>
          <p:nvPr/>
        </p:nvGrpSpPr>
        <p:grpSpPr>
          <a:xfrm rot="-373388">
            <a:off x="239694" y="138541"/>
            <a:ext cx="718870" cy="1429490"/>
            <a:chOff x="4814675" y="3717725"/>
            <a:chExt cx="718875" cy="1429500"/>
          </a:xfrm>
        </p:grpSpPr>
        <p:sp>
          <p:nvSpPr>
            <p:cNvPr id="3474" name="Google Shape;3474;p22"/>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2"/>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2"/>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2"/>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2"/>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2"/>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2"/>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2"/>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2"/>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2"/>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2"/>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2"/>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2"/>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2"/>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2"/>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2"/>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2"/>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2"/>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2"/>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2"/>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2"/>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2"/>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2"/>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2"/>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2"/>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2"/>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2"/>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2"/>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2"/>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2"/>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2"/>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2"/>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2"/>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2"/>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2"/>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2"/>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2"/>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2"/>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2"/>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2"/>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2"/>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2"/>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2"/>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2"/>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2"/>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2"/>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2"/>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2"/>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2"/>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2"/>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2"/>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2"/>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2"/>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2"/>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2"/>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2"/>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2"/>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2"/>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2"/>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2"/>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2"/>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5" name="Google Shape;3535;p22"/>
          <p:cNvGrpSpPr/>
          <p:nvPr/>
        </p:nvGrpSpPr>
        <p:grpSpPr>
          <a:xfrm>
            <a:off x="8512038" y="1915238"/>
            <a:ext cx="627975" cy="1457875"/>
            <a:chOff x="6277375" y="207700"/>
            <a:chExt cx="627975" cy="1457875"/>
          </a:xfrm>
        </p:grpSpPr>
        <p:sp>
          <p:nvSpPr>
            <p:cNvPr id="3536" name="Google Shape;3536;p2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9" name="Google Shape;3609;p22"/>
          <p:cNvGrpSpPr/>
          <p:nvPr/>
        </p:nvGrpSpPr>
        <p:grpSpPr>
          <a:xfrm>
            <a:off x="1346575" y="2461725"/>
            <a:ext cx="880675" cy="1381250"/>
            <a:chOff x="4678725" y="213425"/>
            <a:chExt cx="880675" cy="1381250"/>
          </a:xfrm>
        </p:grpSpPr>
        <p:sp>
          <p:nvSpPr>
            <p:cNvPr id="3610" name="Google Shape;3610;p2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22"/>
          <p:cNvGrpSpPr/>
          <p:nvPr/>
        </p:nvGrpSpPr>
        <p:grpSpPr>
          <a:xfrm>
            <a:off x="8359850" y="4109363"/>
            <a:ext cx="932350" cy="1637175"/>
            <a:chOff x="8451425" y="3510050"/>
            <a:chExt cx="932350" cy="1637175"/>
          </a:xfrm>
        </p:grpSpPr>
        <p:sp>
          <p:nvSpPr>
            <p:cNvPr id="3709" name="Google Shape;3709;p2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2" name="Google Shape;3852;p22"/>
          <p:cNvGrpSpPr/>
          <p:nvPr/>
        </p:nvGrpSpPr>
        <p:grpSpPr>
          <a:xfrm rot="871439">
            <a:off x="7743317" y="2854885"/>
            <a:ext cx="626337" cy="1655148"/>
            <a:chOff x="7905200" y="2089425"/>
            <a:chExt cx="626300" cy="1655050"/>
          </a:xfrm>
        </p:grpSpPr>
        <p:sp>
          <p:nvSpPr>
            <p:cNvPr id="3853" name="Google Shape;3853;p2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2" name="Google Shape;3922;p22"/>
          <p:cNvGrpSpPr/>
          <p:nvPr/>
        </p:nvGrpSpPr>
        <p:grpSpPr>
          <a:xfrm rot="518340">
            <a:off x="-18321" y="1747503"/>
            <a:ext cx="819730" cy="1691432"/>
            <a:chOff x="8941775" y="1754475"/>
            <a:chExt cx="819775" cy="1691525"/>
          </a:xfrm>
        </p:grpSpPr>
        <p:sp>
          <p:nvSpPr>
            <p:cNvPr id="3923" name="Google Shape;3923;p22"/>
            <p:cNvSpPr/>
            <p:nvPr/>
          </p:nvSpPr>
          <p:spPr>
            <a:xfrm>
              <a:off x="9195300" y="1758700"/>
              <a:ext cx="308575" cy="311150"/>
            </a:xfrm>
            <a:custGeom>
              <a:avLst/>
              <a:gdLst/>
              <a:ahLst/>
              <a:cxnLst/>
              <a:rect l="l" t="t" r="r" b="b"/>
              <a:pathLst>
                <a:path w="12343" h="12446" extrusionOk="0">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2"/>
            <p:cNvSpPr/>
            <p:nvPr/>
          </p:nvSpPr>
          <p:spPr>
            <a:xfrm>
              <a:off x="9035175" y="2506150"/>
              <a:ext cx="405325" cy="870650"/>
            </a:xfrm>
            <a:custGeom>
              <a:avLst/>
              <a:gdLst/>
              <a:ahLst/>
              <a:cxnLst/>
              <a:rect l="l" t="t" r="r" b="b"/>
              <a:pathLst>
                <a:path w="16213" h="34826" extrusionOk="0">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2"/>
            <p:cNvSpPr/>
            <p:nvPr/>
          </p:nvSpPr>
          <p:spPr>
            <a:xfrm>
              <a:off x="9056025" y="2516975"/>
              <a:ext cx="87600" cy="768925"/>
            </a:xfrm>
            <a:custGeom>
              <a:avLst/>
              <a:gdLst/>
              <a:ahLst/>
              <a:cxnLst/>
              <a:rect l="l" t="t" r="r" b="b"/>
              <a:pathLst>
                <a:path w="3504" h="30757" extrusionOk="0">
                  <a:moveTo>
                    <a:pt x="3503" y="1"/>
                  </a:moveTo>
                  <a:lnTo>
                    <a:pt x="1" y="30756"/>
                  </a:lnTo>
                  <a:cubicBezTo>
                    <a:pt x="1702" y="20582"/>
                    <a:pt x="2869" y="10308"/>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2"/>
            <p:cNvSpPr/>
            <p:nvPr/>
          </p:nvSpPr>
          <p:spPr>
            <a:xfrm>
              <a:off x="9184450" y="2622050"/>
              <a:ext cx="85100" cy="688850"/>
            </a:xfrm>
            <a:custGeom>
              <a:avLst/>
              <a:gdLst/>
              <a:ahLst/>
              <a:cxnLst/>
              <a:rect l="l" t="t" r="r" b="b"/>
              <a:pathLst>
                <a:path w="3404" h="27554" extrusionOk="0">
                  <a:moveTo>
                    <a:pt x="3403" y="1"/>
                  </a:moveTo>
                  <a:lnTo>
                    <a:pt x="1" y="27554"/>
                  </a:lnTo>
                  <a:cubicBezTo>
                    <a:pt x="1368" y="18047"/>
                    <a:pt x="2603" y="9608"/>
                    <a:pt x="34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2"/>
            <p:cNvSpPr/>
            <p:nvPr/>
          </p:nvSpPr>
          <p:spPr>
            <a:xfrm>
              <a:off x="9020400" y="2578700"/>
              <a:ext cx="88200" cy="167650"/>
            </a:xfrm>
            <a:custGeom>
              <a:avLst/>
              <a:gdLst/>
              <a:ahLst/>
              <a:cxnLst/>
              <a:rect l="l" t="t" r="r" b="b"/>
              <a:pathLst>
                <a:path w="3528" h="6706" extrusionOk="0">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2"/>
            <p:cNvSpPr/>
            <p:nvPr/>
          </p:nvSpPr>
          <p:spPr>
            <a:xfrm>
              <a:off x="9123575" y="2031150"/>
              <a:ext cx="386975" cy="509200"/>
            </a:xfrm>
            <a:custGeom>
              <a:avLst/>
              <a:gdLst/>
              <a:ahLst/>
              <a:cxnLst/>
              <a:rect l="l" t="t" r="r" b="b"/>
              <a:pathLst>
                <a:path w="15479" h="20368" extrusionOk="0">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2"/>
            <p:cNvSpPr/>
            <p:nvPr/>
          </p:nvSpPr>
          <p:spPr>
            <a:xfrm>
              <a:off x="9020175" y="2034975"/>
              <a:ext cx="286900" cy="582250"/>
            </a:xfrm>
            <a:custGeom>
              <a:avLst/>
              <a:gdLst/>
              <a:ahLst/>
              <a:cxnLst/>
              <a:rect l="l" t="t" r="r" b="b"/>
              <a:pathLst>
                <a:path w="11476" h="23290" extrusionOk="0">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2"/>
            <p:cNvSpPr/>
            <p:nvPr/>
          </p:nvSpPr>
          <p:spPr>
            <a:xfrm>
              <a:off x="9608925" y="2187575"/>
              <a:ext cx="152625" cy="137625"/>
            </a:xfrm>
            <a:custGeom>
              <a:avLst/>
              <a:gdLst/>
              <a:ahLst/>
              <a:cxnLst/>
              <a:rect l="l" t="t" r="r" b="b"/>
              <a:pathLst>
                <a:path w="6105" h="5505" extrusionOk="0">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2"/>
            <p:cNvSpPr/>
            <p:nvPr/>
          </p:nvSpPr>
          <p:spPr>
            <a:xfrm>
              <a:off x="9658950" y="2235125"/>
              <a:ext cx="20050" cy="58825"/>
            </a:xfrm>
            <a:custGeom>
              <a:avLst/>
              <a:gdLst/>
              <a:ahLst/>
              <a:cxnLst/>
              <a:rect l="l" t="t" r="r" b="b"/>
              <a:pathLst>
                <a:path w="802" h="2353" extrusionOk="0">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2"/>
            <p:cNvSpPr/>
            <p:nvPr/>
          </p:nvSpPr>
          <p:spPr>
            <a:xfrm>
              <a:off x="9405450" y="2095025"/>
              <a:ext cx="276050" cy="367450"/>
            </a:xfrm>
            <a:custGeom>
              <a:avLst/>
              <a:gdLst/>
              <a:ahLst/>
              <a:cxnLst/>
              <a:rect l="l" t="t" r="r" b="b"/>
              <a:pathLst>
                <a:path w="11042" h="14698" extrusionOk="0">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2"/>
            <p:cNvSpPr/>
            <p:nvPr/>
          </p:nvSpPr>
          <p:spPr>
            <a:xfrm>
              <a:off x="9591575" y="2281600"/>
              <a:ext cx="79700" cy="59625"/>
            </a:xfrm>
            <a:custGeom>
              <a:avLst/>
              <a:gdLst/>
              <a:ahLst/>
              <a:cxnLst/>
              <a:rect l="l" t="t" r="r" b="b"/>
              <a:pathLst>
                <a:path w="3188" h="2385" extrusionOk="0">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2"/>
            <p:cNvSpPr/>
            <p:nvPr/>
          </p:nvSpPr>
          <p:spPr>
            <a:xfrm>
              <a:off x="9019375" y="2582300"/>
              <a:ext cx="100050" cy="15950"/>
            </a:xfrm>
            <a:custGeom>
              <a:avLst/>
              <a:gdLst/>
              <a:ahLst/>
              <a:cxnLst/>
              <a:rect l="l" t="t" r="r" b="b"/>
              <a:pathLst>
                <a:path w="4002" h="638" extrusionOk="0">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2"/>
            <p:cNvSpPr/>
            <p:nvPr/>
          </p:nvSpPr>
          <p:spPr>
            <a:xfrm>
              <a:off x="9146100" y="3310050"/>
              <a:ext cx="174300" cy="135950"/>
            </a:xfrm>
            <a:custGeom>
              <a:avLst/>
              <a:gdLst/>
              <a:ahLst/>
              <a:cxnLst/>
              <a:rect l="l" t="t" r="r" b="b"/>
              <a:pathLst>
                <a:path w="6972" h="5438" extrusionOk="0">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2"/>
            <p:cNvSpPr/>
            <p:nvPr/>
          </p:nvSpPr>
          <p:spPr>
            <a:xfrm>
              <a:off x="8943450" y="3285875"/>
              <a:ext cx="183475" cy="116775"/>
            </a:xfrm>
            <a:custGeom>
              <a:avLst/>
              <a:gdLst/>
              <a:ahLst/>
              <a:cxnLst/>
              <a:rect l="l" t="t" r="r" b="b"/>
              <a:pathLst>
                <a:path w="7339" h="4671" extrusionOk="0">
                  <a:moveTo>
                    <a:pt x="3670" y="0"/>
                  </a:moveTo>
                  <a:lnTo>
                    <a:pt x="3336" y="2168"/>
                  </a:lnTo>
                  <a:lnTo>
                    <a:pt x="0" y="3603"/>
                  </a:lnTo>
                  <a:lnTo>
                    <a:pt x="6505" y="4670"/>
                  </a:lnTo>
                  <a:lnTo>
                    <a:pt x="7339" y="834"/>
                  </a:lnTo>
                  <a:lnTo>
                    <a:pt x="3670"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2"/>
            <p:cNvSpPr/>
            <p:nvPr/>
          </p:nvSpPr>
          <p:spPr>
            <a:xfrm>
              <a:off x="9328725" y="2092975"/>
              <a:ext cx="20875" cy="108400"/>
            </a:xfrm>
            <a:custGeom>
              <a:avLst/>
              <a:gdLst/>
              <a:ahLst/>
              <a:cxnLst/>
              <a:rect l="l" t="t" r="r" b="b"/>
              <a:pathLst>
                <a:path w="835" h="4336" extrusionOk="0">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2"/>
            <p:cNvSpPr/>
            <p:nvPr/>
          </p:nvSpPr>
          <p:spPr>
            <a:xfrm>
              <a:off x="9353750" y="2120450"/>
              <a:ext cx="3775" cy="3975"/>
            </a:xfrm>
            <a:custGeom>
              <a:avLst/>
              <a:gdLst/>
              <a:ahLst/>
              <a:cxnLst/>
              <a:rect l="l" t="t" r="r" b="b"/>
              <a:pathLst>
                <a:path w="151" h="159" extrusionOk="0">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2"/>
            <p:cNvSpPr/>
            <p:nvPr/>
          </p:nvSpPr>
          <p:spPr>
            <a:xfrm>
              <a:off x="9349575" y="2142550"/>
              <a:ext cx="5025" cy="3350"/>
            </a:xfrm>
            <a:custGeom>
              <a:avLst/>
              <a:gdLst/>
              <a:ahLst/>
              <a:cxnLst/>
              <a:rect l="l" t="t" r="r" b="b"/>
              <a:pathLst>
                <a:path w="201" h="134" extrusionOk="0">
                  <a:moveTo>
                    <a:pt x="134" y="0"/>
                  </a:moveTo>
                  <a:cubicBezTo>
                    <a:pt x="0" y="0"/>
                    <a:pt x="0" y="134"/>
                    <a:pt x="100" y="134"/>
                  </a:cubicBezTo>
                  <a:cubicBezTo>
                    <a:pt x="167" y="134"/>
                    <a:pt x="20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2"/>
            <p:cNvSpPr/>
            <p:nvPr/>
          </p:nvSpPr>
          <p:spPr>
            <a:xfrm>
              <a:off x="9277025" y="2049425"/>
              <a:ext cx="65075" cy="62300"/>
            </a:xfrm>
            <a:custGeom>
              <a:avLst/>
              <a:gdLst/>
              <a:ahLst/>
              <a:cxnLst/>
              <a:rect l="l" t="t" r="r" b="b"/>
              <a:pathLst>
                <a:path w="2603" h="2492" extrusionOk="0">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2"/>
            <p:cNvSpPr/>
            <p:nvPr/>
          </p:nvSpPr>
          <p:spPr>
            <a:xfrm>
              <a:off x="9360425" y="2057000"/>
              <a:ext cx="63400" cy="53500"/>
            </a:xfrm>
            <a:custGeom>
              <a:avLst/>
              <a:gdLst/>
              <a:ahLst/>
              <a:cxnLst/>
              <a:rect l="l" t="t" r="r" b="b"/>
              <a:pathLst>
                <a:path w="2536" h="2140" extrusionOk="0">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2"/>
            <p:cNvSpPr/>
            <p:nvPr/>
          </p:nvSpPr>
          <p:spPr>
            <a:xfrm>
              <a:off x="9121075" y="2212525"/>
              <a:ext cx="84450" cy="291775"/>
            </a:xfrm>
            <a:custGeom>
              <a:avLst/>
              <a:gdLst/>
              <a:ahLst/>
              <a:cxnLst/>
              <a:rect l="l" t="t" r="r" b="b"/>
              <a:pathLst>
                <a:path w="3378" h="11671" extrusionOk="0">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2"/>
            <p:cNvSpPr/>
            <p:nvPr/>
          </p:nvSpPr>
          <p:spPr>
            <a:xfrm>
              <a:off x="9173625" y="2378075"/>
              <a:ext cx="91750" cy="70225"/>
            </a:xfrm>
            <a:custGeom>
              <a:avLst/>
              <a:gdLst/>
              <a:ahLst/>
              <a:cxnLst/>
              <a:rect l="l" t="t" r="r" b="b"/>
              <a:pathLst>
                <a:path w="3670" h="2809" extrusionOk="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2"/>
            <p:cNvSpPr/>
            <p:nvPr/>
          </p:nvSpPr>
          <p:spPr>
            <a:xfrm>
              <a:off x="9356250" y="2383775"/>
              <a:ext cx="80900" cy="87375"/>
            </a:xfrm>
            <a:custGeom>
              <a:avLst/>
              <a:gdLst/>
              <a:ahLst/>
              <a:cxnLst/>
              <a:rect l="l" t="t" r="r" b="b"/>
              <a:pathLst>
                <a:path w="3236" h="3495" extrusionOk="0">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2"/>
            <p:cNvSpPr/>
            <p:nvPr/>
          </p:nvSpPr>
          <p:spPr>
            <a:xfrm>
              <a:off x="9213400" y="3376775"/>
              <a:ext cx="40300" cy="9750"/>
            </a:xfrm>
            <a:custGeom>
              <a:avLst/>
              <a:gdLst/>
              <a:ahLst/>
              <a:cxnLst/>
              <a:rect l="l" t="t" r="r" b="b"/>
              <a:pathLst>
                <a:path w="1612" h="390" extrusionOk="0">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2"/>
            <p:cNvSpPr/>
            <p:nvPr/>
          </p:nvSpPr>
          <p:spPr>
            <a:xfrm>
              <a:off x="9228650" y="3383425"/>
              <a:ext cx="31725" cy="10050"/>
            </a:xfrm>
            <a:custGeom>
              <a:avLst/>
              <a:gdLst/>
              <a:ahLst/>
              <a:cxnLst/>
              <a:rect l="l" t="t" r="r" b="b"/>
              <a:pathLst>
                <a:path w="1269" h="402" extrusionOk="0">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2"/>
            <p:cNvSpPr/>
            <p:nvPr/>
          </p:nvSpPr>
          <p:spPr>
            <a:xfrm>
              <a:off x="9223650" y="3346750"/>
              <a:ext cx="47025" cy="29425"/>
            </a:xfrm>
            <a:custGeom>
              <a:avLst/>
              <a:gdLst/>
              <a:ahLst/>
              <a:cxnLst/>
              <a:rect l="l" t="t" r="r" b="b"/>
              <a:pathLst>
                <a:path w="1881" h="1177" extrusionOk="0">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2"/>
            <p:cNvSpPr/>
            <p:nvPr/>
          </p:nvSpPr>
          <p:spPr>
            <a:xfrm>
              <a:off x="9165275" y="3311100"/>
              <a:ext cx="9200" cy="95500"/>
            </a:xfrm>
            <a:custGeom>
              <a:avLst/>
              <a:gdLst/>
              <a:ahLst/>
              <a:cxnLst/>
              <a:rect l="l" t="t" r="r" b="b"/>
              <a:pathLst>
                <a:path w="368" h="3820" extrusionOk="0">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2"/>
            <p:cNvSpPr/>
            <p:nvPr/>
          </p:nvSpPr>
          <p:spPr>
            <a:xfrm>
              <a:off x="9141100" y="3404275"/>
              <a:ext cx="175975" cy="29225"/>
            </a:xfrm>
            <a:custGeom>
              <a:avLst/>
              <a:gdLst/>
              <a:ahLst/>
              <a:cxnLst/>
              <a:rect l="l" t="t" r="r" b="b"/>
              <a:pathLst>
                <a:path w="7039" h="1169" extrusionOk="0">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2"/>
            <p:cNvSpPr/>
            <p:nvPr/>
          </p:nvSpPr>
          <p:spPr>
            <a:xfrm>
              <a:off x="9098550" y="3305250"/>
              <a:ext cx="10050" cy="93025"/>
            </a:xfrm>
            <a:custGeom>
              <a:avLst/>
              <a:gdLst/>
              <a:ahLst/>
              <a:cxnLst/>
              <a:rect l="l" t="t" r="r" b="b"/>
              <a:pathLst>
                <a:path w="402" h="3721" extrusionOk="0">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2"/>
            <p:cNvSpPr/>
            <p:nvPr/>
          </p:nvSpPr>
          <p:spPr>
            <a:xfrm>
              <a:off x="8941775" y="3372600"/>
              <a:ext cx="164325" cy="21700"/>
            </a:xfrm>
            <a:custGeom>
              <a:avLst/>
              <a:gdLst/>
              <a:ahLst/>
              <a:cxnLst/>
              <a:rect l="l" t="t" r="r" b="b"/>
              <a:pathLst>
                <a:path w="6573" h="868" extrusionOk="0">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2"/>
            <p:cNvSpPr/>
            <p:nvPr/>
          </p:nvSpPr>
          <p:spPr>
            <a:xfrm>
              <a:off x="9016275" y="3343050"/>
              <a:ext cx="15600" cy="17900"/>
            </a:xfrm>
            <a:custGeom>
              <a:avLst/>
              <a:gdLst/>
              <a:ahLst/>
              <a:cxnLst/>
              <a:rect l="l" t="t" r="r" b="b"/>
              <a:pathLst>
                <a:path w="624" h="716" extrusionOk="0">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2"/>
            <p:cNvSpPr/>
            <p:nvPr/>
          </p:nvSpPr>
          <p:spPr>
            <a:xfrm>
              <a:off x="9025175" y="3341750"/>
              <a:ext cx="15025" cy="14425"/>
            </a:xfrm>
            <a:custGeom>
              <a:avLst/>
              <a:gdLst/>
              <a:ahLst/>
              <a:cxnLst/>
              <a:rect l="l" t="t" r="r" b="b"/>
              <a:pathLst>
                <a:path w="601" h="577" extrusionOk="0">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2"/>
            <p:cNvSpPr/>
            <p:nvPr/>
          </p:nvSpPr>
          <p:spPr>
            <a:xfrm>
              <a:off x="9027700" y="3333175"/>
              <a:ext cx="24175" cy="13600"/>
            </a:xfrm>
            <a:custGeom>
              <a:avLst/>
              <a:gdLst/>
              <a:ahLst/>
              <a:cxnLst/>
              <a:rect l="l" t="t" r="r" b="b"/>
              <a:pathLst>
                <a:path w="967" h="544" extrusionOk="0">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2"/>
            <p:cNvSpPr/>
            <p:nvPr/>
          </p:nvSpPr>
          <p:spPr>
            <a:xfrm>
              <a:off x="9006825" y="3303500"/>
              <a:ext cx="37450" cy="30425"/>
            </a:xfrm>
            <a:custGeom>
              <a:avLst/>
              <a:gdLst/>
              <a:ahLst/>
              <a:cxnLst/>
              <a:rect l="l" t="t" r="r" b="b"/>
              <a:pathLst>
                <a:path w="1498" h="1217" extrusionOk="0">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2"/>
            <p:cNvSpPr/>
            <p:nvPr/>
          </p:nvSpPr>
          <p:spPr>
            <a:xfrm>
              <a:off x="9294525" y="1770450"/>
              <a:ext cx="192675" cy="209375"/>
            </a:xfrm>
            <a:custGeom>
              <a:avLst/>
              <a:gdLst/>
              <a:ahLst/>
              <a:cxnLst/>
              <a:rect l="l" t="t" r="r" b="b"/>
              <a:pathLst>
                <a:path w="7707" h="8375" extrusionOk="0">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2"/>
            <p:cNvSpPr/>
            <p:nvPr/>
          </p:nvSpPr>
          <p:spPr>
            <a:xfrm>
              <a:off x="9307875" y="1947400"/>
              <a:ext cx="120950" cy="147525"/>
            </a:xfrm>
            <a:custGeom>
              <a:avLst/>
              <a:gdLst/>
              <a:ahLst/>
              <a:cxnLst/>
              <a:rect l="l" t="t" r="r" b="b"/>
              <a:pathLst>
                <a:path w="4838" h="5901" extrusionOk="0">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2"/>
            <p:cNvSpPr/>
            <p:nvPr/>
          </p:nvSpPr>
          <p:spPr>
            <a:xfrm>
              <a:off x="9452975" y="1886125"/>
              <a:ext cx="43400" cy="57750"/>
            </a:xfrm>
            <a:custGeom>
              <a:avLst/>
              <a:gdLst/>
              <a:ahLst/>
              <a:cxnLst/>
              <a:rect l="l" t="t" r="r" b="b"/>
              <a:pathLst>
                <a:path w="1736" h="2310" extrusionOk="0">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2"/>
            <p:cNvSpPr/>
            <p:nvPr/>
          </p:nvSpPr>
          <p:spPr>
            <a:xfrm>
              <a:off x="9354575" y="1832325"/>
              <a:ext cx="57575" cy="65625"/>
            </a:xfrm>
            <a:custGeom>
              <a:avLst/>
              <a:gdLst/>
              <a:ahLst/>
              <a:cxnLst/>
              <a:rect l="l" t="t" r="r" b="b"/>
              <a:pathLst>
                <a:path w="2303" h="2625" extrusionOk="0">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2"/>
            <p:cNvSpPr/>
            <p:nvPr/>
          </p:nvSpPr>
          <p:spPr>
            <a:xfrm>
              <a:off x="9432975" y="1864025"/>
              <a:ext cx="7300" cy="6500"/>
            </a:xfrm>
            <a:custGeom>
              <a:avLst/>
              <a:gdLst/>
              <a:ahLst/>
              <a:cxnLst/>
              <a:rect l="l" t="t" r="r" b="b"/>
              <a:pathLst>
                <a:path w="292" h="260" extrusionOk="0">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2"/>
            <p:cNvSpPr/>
            <p:nvPr/>
          </p:nvSpPr>
          <p:spPr>
            <a:xfrm>
              <a:off x="9353750" y="1839000"/>
              <a:ext cx="8700" cy="6100"/>
            </a:xfrm>
            <a:custGeom>
              <a:avLst/>
              <a:gdLst/>
              <a:ahLst/>
              <a:cxnLst/>
              <a:rect l="l" t="t" r="r" b="b"/>
              <a:pathLst>
                <a:path w="348" h="244" extrusionOk="0">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2"/>
            <p:cNvSpPr/>
            <p:nvPr/>
          </p:nvSpPr>
          <p:spPr>
            <a:xfrm>
              <a:off x="9362925" y="1904525"/>
              <a:ext cx="58400" cy="15475"/>
            </a:xfrm>
            <a:custGeom>
              <a:avLst/>
              <a:gdLst/>
              <a:ahLst/>
              <a:cxnLst/>
              <a:rect l="l" t="t" r="r" b="b"/>
              <a:pathLst>
                <a:path w="2336" h="619" extrusionOk="0">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2"/>
            <p:cNvSpPr/>
            <p:nvPr/>
          </p:nvSpPr>
          <p:spPr>
            <a:xfrm>
              <a:off x="9413775" y="1898900"/>
              <a:ext cx="13275" cy="18600"/>
            </a:xfrm>
            <a:custGeom>
              <a:avLst/>
              <a:gdLst/>
              <a:ahLst/>
              <a:cxnLst/>
              <a:rect l="l" t="t" r="r" b="b"/>
              <a:pathLst>
                <a:path w="531" h="744" extrusionOk="0">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2"/>
            <p:cNvSpPr/>
            <p:nvPr/>
          </p:nvSpPr>
          <p:spPr>
            <a:xfrm>
              <a:off x="9345400" y="1766825"/>
              <a:ext cx="130125" cy="77050"/>
            </a:xfrm>
            <a:custGeom>
              <a:avLst/>
              <a:gdLst/>
              <a:ahLst/>
              <a:cxnLst/>
              <a:rect l="l" t="t" r="r" b="b"/>
              <a:pathLst>
                <a:path w="5205" h="3082" extrusionOk="0">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2"/>
            <p:cNvSpPr/>
            <p:nvPr/>
          </p:nvSpPr>
          <p:spPr>
            <a:xfrm>
              <a:off x="9481325" y="1754475"/>
              <a:ext cx="57575" cy="53300"/>
            </a:xfrm>
            <a:custGeom>
              <a:avLst/>
              <a:gdLst/>
              <a:ahLst/>
              <a:cxnLst/>
              <a:rect l="l" t="t" r="r" b="b"/>
              <a:pathLst>
                <a:path w="2303" h="2132" extrusionOk="0">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2"/>
            <p:cNvSpPr/>
            <p:nvPr/>
          </p:nvSpPr>
          <p:spPr>
            <a:xfrm>
              <a:off x="9125250" y="2184750"/>
              <a:ext cx="61725" cy="22450"/>
            </a:xfrm>
            <a:custGeom>
              <a:avLst/>
              <a:gdLst/>
              <a:ahLst/>
              <a:cxnLst/>
              <a:rect l="l" t="t" r="r" b="b"/>
              <a:pathLst>
                <a:path w="2469" h="898" extrusionOk="0">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2"/>
            <p:cNvSpPr/>
            <p:nvPr/>
          </p:nvSpPr>
          <p:spPr>
            <a:xfrm>
              <a:off x="9149525" y="2154675"/>
              <a:ext cx="104175" cy="47100"/>
            </a:xfrm>
            <a:custGeom>
              <a:avLst/>
              <a:gdLst/>
              <a:ahLst/>
              <a:cxnLst/>
              <a:rect l="l" t="t" r="r" b="b"/>
              <a:pathLst>
                <a:path w="4167" h="1884" extrusionOk="0">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2"/>
            <p:cNvSpPr/>
            <p:nvPr/>
          </p:nvSpPr>
          <p:spPr>
            <a:xfrm>
              <a:off x="9182075" y="2114450"/>
              <a:ext cx="65375" cy="30375"/>
            </a:xfrm>
            <a:custGeom>
              <a:avLst/>
              <a:gdLst/>
              <a:ahLst/>
              <a:cxnLst/>
              <a:rect l="l" t="t" r="r" b="b"/>
              <a:pathLst>
                <a:path w="2615" h="1215" extrusionOk="0">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2"/>
            <p:cNvSpPr/>
            <p:nvPr/>
          </p:nvSpPr>
          <p:spPr>
            <a:xfrm>
              <a:off x="9214475" y="2083350"/>
              <a:ext cx="80075" cy="26700"/>
            </a:xfrm>
            <a:custGeom>
              <a:avLst/>
              <a:gdLst/>
              <a:ahLst/>
              <a:cxnLst/>
              <a:rect l="l" t="t" r="r" b="b"/>
              <a:pathLst>
                <a:path w="3203" h="1068" extrusionOk="0">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2"/>
            <p:cNvSpPr/>
            <p:nvPr/>
          </p:nvSpPr>
          <p:spPr>
            <a:xfrm>
              <a:off x="9308700" y="2221875"/>
              <a:ext cx="165975" cy="29375"/>
            </a:xfrm>
            <a:custGeom>
              <a:avLst/>
              <a:gdLst/>
              <a:ahLst/>
              <a:cxnLst/>
              <a:rect l="l" t="t" r="r" b="b"/>
              <a:pathLst>
                <a:path w="6639" h="1175" extrusionOk="0">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2"/>
            <p:cNvSpPr/>
            <p:nvPr/>
          </p:nvSpPr>
          <p:spPr>
            <a:xfrm>
              <a:off x="9364575" y="2184250"/>
              <a:ext cx="113450" cy="19200"/>
            </a:xfrm>
            <a:custGeom>
              <a:avLst/>
              <a:gdLst/>
              <a:ahLst/>
              <a:cxnLst/>
              <a:rect l="l" t="t" r="r" b="b"/>
              <a:pathLst>
                <a:path w="4538" h="768" extrusionOk="0">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2"/>
            <p:cNvSpPr/>
            <p:nvPr/>
          </p:nvSpPr>
          <p:spPr>
            <a:xfrm>
              <a:off x="9256350" y="2150025"/>
              <a:ext cx="215000" cy="16725"/>
            </a:xfrm>
            <a:custGeom>
              <a:avLst/>
              <a:gdLst/>
              <a:ahLst/>
              <a:cxnLst/>
              <a:rect l="l" t="t" r="r" b="b"/>
              <a:pathLst>
                <a:path w="8600" h="669" extrusionOk="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2"/>
            <p:cNvSpPr/>
            <p:nvPr/>
          </p:nvSpPr>
          <p:spPr>
            <a:xfrm>
              <a:off x="9411275" y="2125875"/>
              <a:ext cx="74250" cy="7525"/>
            </a:xfrm>
            <a:custGeom>
              <a:avLst/>
              <a:gdLst/>
              <a:ahLst/>
              <a:cxnLst/>
              <a:rect l="l" t="t" r="r" b="b"/>
              <a:pathLst>
                <a:path w="2970" h="301" extrusionOk="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2"/>
            <p:cNvSpPr/>
            <p:nvPr/>
          </p:nvSpPr>
          <p:spPr>
            <a:xfrm>
              <a:off x="9100300" y="2263025"/>
              <a:ext cx="36650" cy="5475"/>
            </a:xfrm>
            <a:custGeom>
              <a:avLst/>
              <a:gdLst/>
              <a:ahLst/>
              <a:cxnLst/>
              <a:rect l="l" t="t" r="r" b="b"/>
              <a:pathLst>
                <a:path w="1466" h="219" extrusionOk="0">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2"/>
            <p:cNvSpPr/>
            <p:nvPr/>
          </p:nvSpPr>
          <p:spPr>
            <a:xfrm>
              <a:off x="9114400" y="2226775"/>
              <a:ext cx="81750" cy="19200"/>
            </a:xfrm>
            <a:custGeom>
              <a:avLst/>
              <a:gdLst/>
              <a:ahLst/>
              <a:cxnLst/>
              <a:rect l="l" t="t" r="r" b="b"/>
              <a:pathLst>
                <a:path w="3270" h="768" extrusionOk="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2"/>
            <p:cNvSpPr/>
            <p:nvPr/>
          </p:nvSpPr>
          <p:spPr>
            <a:xfrm>
              <a:off x="9121900" y="2311925"/>
              <a:ext cx="47575" cy="10775"/>
            </a:xfrm>
            <a:custGeom>
              <a:avLst/>
              <a:gdLst/>
              <a:ahLst/>
              <a:cxnLst/>
              <a:rect l="l" t="t" r="r" b="b"/>
              <a:pathLst>
                <a:path w="1903" h="431" extrusionOk="0">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2"/>
            <p:cNvSpPr/>
            <p:nvPr/>
          </p:nvSpPr>
          <p:spPr>
            <a:xfrm>
              <a:off x="9071475" y="2355700"/>
              <a:ext cx="55400" cy="24550"/>
            </a:xfrm>
            <a:custGeom>
              <a:avLst/>
              <a:gdLst/>
              <a:ahLst/>
              <a:cxnLst/>
              <a:rect l="l" t="t" r="r" b="b"/>
              <a:pathLst>
                <a:path w="2216" h="982" extrusionOk="0">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2"/>
            <p:cNvSpPr/>
            <p:nvPr/>
          </p:nvSpPr>
          <p:spPr>
            <a:xfrm>
              <a:off x="9095275" y="2419625"/>
              <a:ext cx="45000" cy="8725"/>
            </a:xfrm>
            <a:custGeom>
              <a:avLst/>
              <a:gdLst/>
              <a:ahLst/>
              <a:cxnLst/>
              <a:rect l="l" t="t" r="r" b="b"/>
              <a:pathLst>
                <a:path w="1800" h="349" extrusionOk="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2"/>
            <p:cNvSpPr/>
            <p:nvPr/>
          </p:nvSpPr>
          <p:spPr>
            <a:xfrm>
              <a:off x="9046500" y="2463750"/>
              <a:ext cx="57925" cy="19275"/>
            </a:xfrm>
            <a:custGeom>
              <a:avLst/>
              <a:gdLst/>
              <a:ahLst/>
              <a:cxnLst/>
              <a:rect l="l" t="t" r="r" b="b"/>
              <a:pathLst>
                <a:path w="2317" h="771" extrusionOk="0">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2"/>
            <p:cNvSpPr/>
            <p:nvPr/>
          </p:nvSpPr>
          <p:spPr>
            <a:xfrm>
              <a:off x="9090225" y="2509475"/>
              <a:ext cx="38375" cy="15875"/>
            </a:xfrm>
            <a:custGeom>
              <a:avLst/>
              <a:gdLst/>
              <a:ahLst/>
              <a:cxnLst/>
              <a:rect l="l" t="t" r="r" b="b"/>
              <a:pathLst>
                <a:path w="1535" h="635" extrusionOk="0">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2"/>
            <p:cNvSpPr/>
            <p:nvPr/>
          </p:nvSpPr>
          <p:spPr>
            <a:xfrm>
              <a:off x="9037675" y="2539500"/>
              <a:ext cx="60900" cy="19525"/>
            </a:xfrm>
            <a:custGeom>
              <a:avLst/>
              <a:gdLst/>
              <a:ahLst/>
              <a:cxnLst/>
              <a:rect l="l" t="t" r="r" b="b"/>
              <a:pathLst>
                <a:path w="2436" h="781" extrusionOk="0">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2"/>
            <p:cNvSpPr/>
            <p:nvPr/>
          </p:nvSpPr>
          <p:spPr>
            <a:xfrm>
              <a:off x="9186125" y="2284200"/>
              <a:ext cx="154025" cy="33825"/>
            </a:xfrm>
            <a:custGeom>
              <a:avLst/>
              <a:gdLst/>
              <a:ahLst/>
              <a:cxnLst/>
              <a:rect l="l" t="t" r="r" b="b"/>
              <a:pathLst>
                <a:path w="6161" h="1353" extrusionOk="0">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2"/>
            <p:cNvSpPr/>
            <p:nvPr/>
          </p:nvSpPr>
          <p:spPr>
            <a:xfrm>
              <a:off x="9365425" y="2287700"/>
              <a:ext cx="105100" cy="15825"/>
            </a:xfrm>
            <a:custGeom>
              <a:avLst/>
              <a:gdLst/>
              <a:ahLst/>
              <a:cxnLst/>
              <a:rect l="l" t="t" r="r" b="b"/>
              <a:pathLst>
                <a:path w="4204" h="633" extrusionOk="0">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2"/>
            <p:cNvSpPr/>
            <p:nvPr/>
          </p:nvSpPr>
          <p:spPr>
            <a:xfrm>
              <a:off x="9461325" y="2200925"/>
              <a:ext cx="20025" cy="210375"/>
            </a:xfrm>
            <a:custGeom>
              <a:avLst/>
              <a:gdLst/>
              <a:ahLst/>
              <a:cxnLst/>
              <a:rect l="l" t="t" r="r" b="b"/>
              <a:pathLst>
                <a:path w="801" h="8415" extrusionOk="0">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2"/>
            <p:cNvSpPr/>
            <p:nvPr/>
          </p:nvSpPr>
          <p:spPr>
            <a:xfrm>
              <a:off x="9285625" y="2258925"/>
              <a:ext cx="55625" cy="16975"/>
            </a:xfrm>
            <a:custGeom>
              <a:avLst/>
              <a:gdLst/>
              <a:ahLst/>
              <a:cxnLst/>
              <a:rect l="l" t="t" r="r" b="b"/>
              <a:pathLst>
                <a:path w="2225" h="679" extrusionOk="0">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2"/>
            <p:cNvSpPr/>
            <p:nvPr/>
          </p:nvSpPr>
          <p:spPr>
            <a:xfrm>
              <a:off x="9308700" y="2355725"/>
              <a:ext cx="137425" cy="20350"/>
            </a:xfrm>
            <a:custGeom>
              <a:avLst/>
              <a:gdLst/>
              <a:ahLst/>
              <a:cxnLst/>
              <a:rect l="l" t="t" r="r" b="b"/>
              <a:pathLst>
                <a:path w="5497" h="814" extrusionOk="0">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2"/>
            <p:cNvSpPr/>
            <p:nvPr/>
          </p:nvSpPr>
          <p:spPr>
            <a:xfrm>
              <a:off x="9206125" y="2351925"/>
              <a:ext cx="64075" cy="10100"/>
            </a:xfrm>
            <a:custGeom>
              <a:avLst/>
              <a:gdLst/>
              <a:ahLst/>
              <a:cxnLst/>
              <a:rect l="l" t="t" r="r" b="b"/>
              <a:pathLst>
                <a:path w="2563" h="404" extrusionOk="0">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2"/>
            <p:cNvSpPr/>
            <p:nvPr/>
          </p:nvSpPr>
          <p:spPr>
            <a:xfrm>
              <a:off x="9228225" y="2454975"/>
              <a:ext cx="149725" cy="22025"/>
            </a:xfrm>
            <a:custGeom>
              <a:avLst/>
              <a:gdLst/>
              <a:ahLst/>
              <a:cxnLst/>
              <a:rect l="l" t="t" r="r" b="b"/>
              <a:pathLst>
                <a:path w="5989" h="881" extrusionOk="0">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2"/>
            <p:cNvSpPr/>
            <p:nvPr/>
          </p:nvSpPr>
          <p:spPr>
            <a:xfrm>
              <a:off x="9303700" y="2416900"/>
              <a:ext cx="28375" cy="5875"/>
            </a:xfrm>
            <a:custGeom>
              <a:avLst/>
              <a:gdLst/>
              <a:ahLst/>
              <a:cxnLst/>
              <a:rect l="l" t="t" r="r" b="b"/>
              <a:pathLst>
                <a:path w="1135" h="235" extrusionOk="0">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2"/>
            <p:cNvSpPr/>
            <p:nvPr/>
          </p:nvSpPr>
          <p:spPr>
            <a:xfrm>
              <a:off x="9132750" y="2492300"/>
              <a:ext cx="173075" cy="19025"/>
            </a:xfrm>
            <a:custGeom>
              <a:avLst/>
              <a:gdLst/>
              <a:ahLst/>
              <a:cxnLst/>
              <a:rect l="l" t="t" r="r" b="b"/>
              <a:pathLst>
                <a:path w="6923" h="761" extrusionOk="0">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2"/>
            <p:cNvSpPr/>
            <p:nvPr/>
          </p:nvSpPr>
          <p:spPr>
            <a:xfrm>
              <a:off x="9490500" y="2410075"/>
              <a:ext cx="120825" cy="16025"/>
            </a:xfrm>
            <a:custGeom>
              <a:avLst/>
              <a:gdLst/>
              <a:ahLst/>
              <a:cxnLst/>
              <a:rect l="l" t="t" r="r" b="b"/>
              <a:pathLst>
                <a:path w="4833" h="641" extrusionOk="0">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2"/>
            <p:cNvSpPr/>
            <p:nvPr/>
          </p:nvSpPr>
          <p:spPr>
            <a:xfrm>
              <a:off x="9498000" y="2375225"/>
              <a:ext cx="134300" cy="9925"/>
            </a:xfrm>
            <a:custGeom>
              <a:avLst/>
              <a:gdLst/>
              <a:ahLst/>
              <a:cxnLst/>
              <a:rect l="l" t="t" r="r" b="b"/>
              <a:pathLst>
                <a:path w="5372" h="397" extrusionOk="0">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2"/>
            <p:cNvSpPr/>
            <p:nvPr/>
          </p:nvSpPr>
          <p:spPr>
            <a:xfrm>
              <a:off x="9591400" y="2341025"/>
              <a:ext cx="70925" cy="10875"/>
            </a:xfrm>
            <a:custGeom>
              <a:avLst/>
              <a:gdLst/>
              <a:ahLst/>
              <a:cxnLst/>
              <a:rect l="l" t="t" r="r" b="b"/>
              <a:pathLst>
                <a:path w="2837" h="435" extrusionOk="0">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2"/>
            <p:cNvSpPr/>
            <p:nvPr/>
          </p:nvSpPr>
          <p:spPr>
            <a:xfrm>
              <a:off x="9474650" y="2304325"/>
              <a:ext cx="48400" cy="5875"/>
            </a:xfrm>
            <a:custGeom>
              <a:avLst/>
              <a:gdLst/>
              <a:ahLst/>
              <a:cxnLst/>
              <a:rect l="l" t="t" r="r" b="b"/>
              <a:pathLst>
                <a:path w="1936" h="235" extrusionOk="0">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5" name="Google Shape;3995;p22"/>
          <p:cNvGrpSpPr/>
          <p:nvPr/>
        </p:nvGrpSpPr>
        <p:grpSpPr>
          <a:xfrm flipH="1">
            <a:off x="1187575" y="539500"/>
            <a:ext cx="784750" cy="1674700"/>
            <a:chOff x="5909625" y="3402475"/>
            <a:chExt cx="784750" cy="1674700"/>
          </a:xfrm>
        </p:grpSpPr>
        <p:sp>
          <p:nvSpPr>
            <p:cNvPr id="3996" name="Google Shape;3996;p22"/>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2"/>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2"/>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2"/>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2"/>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2"/>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2"/>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2"/>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2"/>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2"/>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2"/>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2"/>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2"/>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2"/>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2"/>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2"/>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2"/>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2"/>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2"/>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2"/>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2"/>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2"/>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2"/>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2"/>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2"/>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2"/>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2"/>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2"/>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2"/>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2"/>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2"/>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2"/>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2"/>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2"/>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2"/>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2"/>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2"/>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3" name="Google Shape;4033;p22"/>
          <p:cNvGrpSpPr/>
          <p:nvPr/>
        </p:nvGrpSpPr>
        <p:grpSpPr>
          <a:xfrm flipH="1">
            <a:off x="325125" y="3373125"/>
            <a:ext cx="932350" cy="1637175"/>
            <a:chOff x="8451425" y="3510050"/>
            <a:chExt cx="932350" cy="1637175"/>
          </a:xfrm>
        </p:grpSpPr>
        <p:sp>
          <p:nvSpPr>
            <p:cNvPr id="4034" name="Google Shape;4034;p2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7" name="Google Shape;4177;p22"/>
          <p:cNvGrpSpPr/>
          <p:nvPr/>
        </p:nvGrpSpPr>
        <p:grpSpPr>
          <a:xfrm rot="-670505" flipH="1">
            <a:off x="1626452" y="3960952"/>
            <a:ext cx="811267" cy="1615185"/>
            <a:chOff x="7198025" y="3729625"/>
            <a:chExt cx="811300" cy="1615250"/>
          </a:xfrm>
        </p:grpSpPr>
        <p:sp>
          <p:nvSpPr>
            <p:cNvPr id="4178" name="Google Shape;4178;p22"/>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2"/>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2"/>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2"/>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2"/>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2"/>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2"/>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2"/>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2"/>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2"/>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2"/>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2"/>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2"/>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2"/>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2"/>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2"/>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2"/>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2"/>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2"/>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2"/>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2"/>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2"/>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2"/>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2"/>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2"/>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2"/>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2"/>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2"/>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2"/>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2"/>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2"/>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2"/>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2"/>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2"/>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2"/>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2"/>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2"/>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2"/>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2"/>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2"/>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2"/>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2"/>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2"/>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2"/>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2"/>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2"/>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2"/>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2"/>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2"/>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2"/>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2"/>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2"/>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2"/>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2"/>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2"/>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2"/>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2"/>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2"/>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2"/>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2"/>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2"/>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2"/>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2"/>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2"/>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2"/>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2"/>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2"/>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2"/>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2"/>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2"/>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2"/>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2"/>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2"/>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2"/>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2"/>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2"/>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2"/>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2"/>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2"/>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2"/>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2"/>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2"/>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2"/>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2"/>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2"/>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2"/>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2"/>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2"/>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2"/>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2"/>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2"/>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2"/>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2"/>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2"/>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2"/>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2"/>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2"/>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2"/>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2"/>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2"/>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2"/>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2"/>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2"/>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2"/>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2"/>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2"/>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2"/>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2"/>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2"/>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2"/>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2"/>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2"/>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2"/>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2"/>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2"/>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2"/>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2"/>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2"/>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2"/>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2"/>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2"/>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2"/>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2"/>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2"/>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2"/>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2"/>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2"/>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2"/>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2"/>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2"/>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2"/>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2"/>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2"/>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2"/>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2"/>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2"/>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2"/>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2"/>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2"/>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2"/>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2"/>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2"/>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2"/>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2"/>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2"/>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2"/>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2"/>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2"/>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2"/>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2"/>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2"/>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2"/>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2"/>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2"/>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2"/>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2"/>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2"/>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2"/>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2"/>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2"/>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2"/>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2"/>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2"/>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2"/>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2"/>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2"/>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2"/>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2"/>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2"/>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2"/>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2"/>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2"/>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2"/>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2"/>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2"/>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2"/>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2"/>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2"/>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6" name="Google Shape;4356;p22"/>
          <p:cNvGrpSpPr/>
          <p:nvPr/>
        </p:nvGrpSpPr>
        <p:grpSpPr>
          <a:xfrm rot="-373388">
            <a:off x="6934519" y="2122528"/>
            <a:ext cx="718870" cy="1429490"/>
            <a:chOff x="4814675" y="3717725"/>
            <a:chExt cx="718875" cy="1429500"/>
          </a:xfrm>
        </p:grpSpPr>
        <p:sp>
          <p:nvSpPr>
            <p:cNvPr id="4357" name="Google Shape;4357;p22"/>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2"/>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2"/>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2"/>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2"/>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2"/>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2"/>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2"/>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2"/>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2"/>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2"/>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2"/>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2"/>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2"/>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2"/>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2"/>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2"/>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2"/>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2"/>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2"/>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2"/>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2"/>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2"/>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2"/>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2"/>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2"/>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2"/>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2"/>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2"/>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2"/>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2"/>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2"/>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2"/>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2"/>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2"/>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2"/>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2"/>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2"/>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2"/>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2"/>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2"/>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2"/>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2"/>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2"/>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2"/>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2"/>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2"/>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2"/>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2"/>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2"/>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2"/>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2"/>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2"/>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2"/>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2"/>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2"/>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2"/>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2"/>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2"/>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2"/>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2"/>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8" name="Google Shape;4418;p22"/>
          <p:cNvGrpSpPr/>
          <p:nvPr/>
        </p:nvGrpSpPr>
        <p:grpSpPr>
          <a:xfrm>
            <a:off x="5029225" y="-240775"/>
            <a:ext cx="880675" cy="1381250"/>
            <a:chOff x="4678725" y="213425"/>
            <a:chExt cx="880675" cy="1381250"/>
          </a:xfrm>
        </p:grpSpPr>
        <p:sp>
          <p:nvSpPr>
            <p:cNvPr id="4419" name="Google Shape;4419;p2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7" name="Google Shape;4517;p22"/>
          <p:cNvGrpSpPr/>
          <p:nvPr/>
        </p:nvGrpSpPr>
        <p:grpSpPr>
          <a:xfrm rot="841674">
            <a:off x="4899307" y="4352483"/>
            <a:ext cx="880695" cy="1381282"/>
            <a:chOff x="4678725" y="213425"/>
            <a:chExt cx="880675" cy="1381250"/>
          </a:xfrm>
        </p:grpSpPr>
        <p:sp>
          <p:nvSpPr>
            <p:cNvPr id="4518" name="Google Shape;4518;p2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6" name="Google Shape;4616;p22"/>
          <p:cNvGrpSpPr/>
          <p:nvPr/>
        </p:nvGrpSpPr>
        <p:grpSpPr>
          <a:xfrm>
            <a:off x="3594700" y="-514587"/>
            <a:ext cx="626300" cy="1655050"/>
            <a:chOff x="7905200" y="2089425"/>
            <a:chExt cx="626300" cy="1655050"/>
          </a:xfrm>
        </p:grpSpPr>
        <p:sp>
          <p:nvSpPr>
            <p:cNvPr id="4617" name="Google Shape;4617;p2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22"/>
          <p:cNvGrpSpPr/>
          <p:nvPr/>
        </p:nvGrpSpPr>
        <p:grpSpPr>
          <a:xfrm>
            <a:off x="3510125" y="4362025"/>
            <a:ext cx="627975" cy="1457875"/>
            <a:chOff x="6277375" y="207700"/>
            <a:chExt cx="627975" cy="1457875"/>
          </a:xfrm>
        </p:grpSpPr>
        <p:sp>
          <p:nvSpPr>
            <p:cNvPr id="4687" name="Google Shape;4687;p2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0" name="Google Shape;4760;p22"/>
          <p:cNvGrpSpPr/>
          <p:nvPr/>
        </p:nvGrpSpPr>
        <p:grpSpPr>
          <a:xfrm rot="922061">
            <a:off x="2169033" y="-346644"/>
            <a:ext cx="804737" cy="1593001"/>
            <a:chOff x="5752000" y="1322550"/>
            <a:chExt cx="804775" cy="1593075"/>
          </a:xfrm>
        </p:grpSpPr>
        <p:sp>
          <p:nvSpPr>
            <p:cNvPr id="4761" name="Google Shape;4761;p22"/>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2"/>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2"/>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2"/>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2"/>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2"/>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2"/>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2"/>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2"/>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2"/>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2"/>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2"/>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2"/>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2"/>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2"/>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2"/>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2"/>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2"/>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2"/>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2"/>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2"/>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2"/>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2"/>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2"/>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2"/>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2"/>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2"/>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2"/>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2"/>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2"/>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2"/>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2"/>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2"/>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2"/>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2"/>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2"/>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2"/>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2"/>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2"/>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2"/>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2"/>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2"/>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2"/>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2"/>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2"/>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2"/>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2"/>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2"/>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2"/>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2"/>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2"/>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2"/>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2"/>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2"/>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2"/>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2"/>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2"/>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2"/>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2"/>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2"/>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2"/>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2"/>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2"/>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2"/>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2"/>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2"/>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2"/>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2"/>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2"/>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2"/>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2"/>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2"/>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2"/>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2"/>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2"/>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2"/>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2"/>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2"/>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2"/>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2"/>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2"/>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2"/>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2"/>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2"/>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2"/>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2"/>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2"/>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2"/>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2"/>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2"/>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2"/>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2"/>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2"/>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2"/>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2"/>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2"/>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2"/>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2"/>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2"/>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2"/>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2"/>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2"/>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2"/>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2"/>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2"/>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2"/>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2"/>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2"/>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2"/>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2"/>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2"/>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2"/>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2"/>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2"/>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2"/>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2"/>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2"/>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2"/>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2"/>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2"/>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2"/>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2"/>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2"/>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2"/>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2"/>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2"/>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2"/>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2"/>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2"/>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2"/>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2"/>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2"/>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2"/>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2"/>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2"/>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one column 3">
  <p:cSld name="CAPTION_ONLY_1">
    <p:bg>
      <p:bgPr>
        <a:solidFill>
          <a:schemeClr val="dk2"/>
        </a:solidFill>
        <a:effectLst/>
      </p:bgPr>
    </p:bg>
    <p:spTree>
      <p:nvGrpSpPr>
        <p:cNvPr id="1" name="Shape 4907"/>
        <p:cNvGrpSpPr/>
        <p:nvPr/>
      </p:nvGrpSpPr>
      <p:grpSpPr>
        <a:xfrm>
          <a:off x="0" y="0"/>
          <a:ext cx="0" cy="0"/>
          <a:chOff x="0" y="0"/>
          <a:chExt cx="0" cy="0"/>
        </a:xfrm>
      </p:grpSpPr>
      <p:sp>
        <p:nvSpPr>
          <p:cNvPr id="4908" name="Google Shape;4908;p27"/>
          <p:cNvSpPr txBox="1">
            <a:spLocks noGrp="1"/>
          </p:cNvSpPr>
          <p:nvPr>
            <p:ph type="subTitle" idx="1"/>
          </p:nvPr>
        </p:nvSpPr>
        <p:spPr>
          <a:xfrm>
            <a:off x="4949511" y="2587073"/>
            <a:ext cx="2889600" cy="142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4909" name="Google Shape;4909;p27"/>
          <p:cNvSpPr txBox="1">
            <a:spLocks noGrp="1"/>
          </p:cNvSpPr>
          <p:nvPr>
            <p:ph type="title"/>
          </p:nvPr>
        </p:nvSpPr>
        <p:spPr>
          <a:xfrm>
            <a:off x="4771311" y="1860107"/>
            <a:ext cx="3246000" cy="79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Jua"/>
              <a:buNone/>
              <a:defRPr sz="2500">
                <a:solidFill>
                  <a:schemeClr val="dk1"/>
                </a:solidFill>
                <a:latin typeface="Jua"/>
                <a:ea typeface="Jua"/>
                <a:cs typeface="Jua"/>
                <a:sym typeface="Ju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r>
              <a:rPr lang="en-CA" sz="2000" baseline="0" dirty="0">
                <a:latin typeface="Times New Roman" panose="02020603050405020304" pitchFamily="18" charset="0"/>
              </a:rPr>
              <a:t>hello</a:t>
            </a:r>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anum Gothic"/>
              <a:buChar char="●"/>
              <a:defRPr sz="1800">
                <a:solidFill>
                  <a:schemeClr val="dk1"/>
                </a:solidFill>
                <a:latin typeface="Nanum Gothic"/>
                <a:ea typeface="Nanum Gothic"/>
                <a:cs typeface="Nanum Gothic"/>
                <a:sym typeface="Nanum Gothic"/>
              </a:defRPr>
            </a:lvl1pPr>
            <a:lvl2pPr marL="914400" lvl="1" indent="-3175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2pPr>
            <a:lvl3pPr marL="1371600" lvl="2" indent="-3175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3pPr>
            <a:lvl4pPr marL="1828800" lvl="3" indent="-3175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4pPr>
            <a:lvl5pPr marL="2286000" lvl="4" indent="-3175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5pPr>
            <a:lvl6pPr marL="2743200" lvl="5" indent="-3175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6pPr>
            <a:lvl7pPr marL="3200400" lvl="6" indent="-3175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7pPr>
            <a:lvl8pPr marL="3657600" lvl="7" indent="-3175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8pPr>
            <a:lvl9pPr marL="4114800" lvl="8" indent="-317500">
              <a:lnSpc>
                <a:spcPct val="115000"/>
              </a:lnSpc>
              <a:spcBef>
                <a:spcPts val="1600"/>
              </a:spcBef>
              <a:spcAft>
                <a:spcPts val="1600"/>
              </a:spcAft>
              <a:buClr>
                <a:schemeClr val="dk1"/>
              </a:buClr>
              <a:buSzPts val="1400"/>
              <a:buFont typeface="Nanum Gothic"/>
              <a:buChar char="■"/>
              <a:defRPr>
                <a:solidFill>
                  <a:schemeClr val="dk1"/>
                </a:solidFill>
                <a:latin typeface="Nanum Gothic"/>
                <a:ea typeface="Nanum Gothic"/>
                <a:cs typeface="Nanum Gothic"/>
                <a:sym typeface="Nanum Gothic"/>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60" r:id="rId4"/>
    <p:sldLayoutId id="2147483662" r:id="rId5"/>
    <p:sldLayoutId id="2147483663" r:id="rId6"/>
    <p:sldLayoutId id="2147483667" r:id="rId7"/>
    <p:sldLayoutId id="2147483668" r:id="rId8"/>
    <p:sldLayoutId id="2147483673" r:id="rId9"/>
    <p:sldLayoutId id="2147483675" r:id="rId10"/>
    <p:sldLayoutId id="2147483677" r:id="rId11"/>
    <p:sldLayoutId id="2147483681" r:id="rId12"/>
    <p:sldLayoutId id="21474836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baseline="0">
          <a:solidFill>
            <a:srgbClr val="000000"/>
          </a:solidFill>
          <a:latin typeface="Times New Roman" panose="02020603050405020304" pitchFamily="18"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33"/>
        <p:cNvGrpSpPr/>
        <p:nvPr/>
      </p:nvGrpSpPr>
      <p:grpSpPr>
        <a:xfrm>
          <a:off x="0" y="0"/>
          <a:ext cx="0" cy="0"/>
          <a:chOff x="0" y="0"/>
          <a:chExt cx="0" cy="0"/>
        </a:xfrm>
      </p:grpSpPr>
      <p:sp>
        <p:nvSpPr>
          <p:cNvPr id="9134" name="Google Shape;9134;p69"/>
          <p:cNvSpPr txBox="1">
            <a:spLocks noGrp="1"/>
          </p:cNvSpPr>
          <p:nvPr>
            <p:ph type="title"/>
          </p:nvPr>
        </p:nvSpPr>
        <p:spPr>
          <a:xfrm>
            <a:off x="532046" y="504130"/>
            <a:ext cx="8001279" cy="30291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Diversity in Leadership Among Arts Graduates </a:t>
            </a:r>
            <a:br>
              <a:rPr lang="en-CA" b="1" dirty="0">
                <a:latin typeface="Times New Roman" panose="02020603050405020304" pitchFamily="18" charset="0"/>
                <a:cs typeface="Times New Roman" panose="02020603050405020304" pitchFamily="18" charset="0"/>
              </a:rPr>
            </a:br>
            <a:br>
              <a:rPr lang="en-CA" sz="2400" b="1" dirty="0">
                <a:latin typeface="Times New Roman" panose="02020603050405020304" pitchFamily="18" charset="0"/>
                <a:cs typeface="Times New Roman" panose="02020603050405020304" pitchFamily="18" charset="0"/>
              </a:rPr>
            </a:br>
            <a:r>
              <a:rPr lang="en-CA" sz="2000" dirty="0">
                <a:latin typeface="Times New Roman" panose="02020603050405020304" pitchFamily="18" charset="0"/>
                <a:cs typeface="Times New Roman" panose="02020603050405020304" pitchFamily="18" charset="0"/>
              </a:rPr>
              <a:t>Presenter: </a:t>
            </a:r>
            <a:br>
              <a:rPr lang="en-CA" sz="2000" dirty="0">
                <a:latin typeface="Times New Roman" panose="02020603050405020304" pitchFamily="18" charset="0"/>
                <a:cs typeface="Times New Roman" panose="02020603050405020304" pitchFamily="18" charset="0"/>
              </a:rPr>
            </a:br>
            <a:r>
              <a:rPr lang="en-CA" sz="2400" b="1" dirty="0">
                <a:latin typeface="Times New Roman" panose="02020603050405020304" pitchFamily="18" charset="0"/>
                <a:cs typeface="Times New Roman" panose="02020603050405020304" pitchFamily="18" charset="0"/>
              </a:rPr>
              <a:t>Marisol D’Andrea, PhD</a:t>
            </a:r>
            <a:br>
              <a:rPr lang="en-CA" sz="20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Wednesday, </a:t>
            </a:r>
            <a:r>
              <a:rPr lang="en-CA" sz="1600" dirty="0">
                <a:latin typeface="Times New Roman" panose="02020603050405020304" pitchFamily="18" charset="0"/>
                <a:cs typeface="Times New Roman" panose="02020603050405020304" pitchFamily="18" charset="0"/>
              </a:rPr>
              <a:t>October 20, 2021</a:t>
            </a:r>
            <a:br>
              <a:rPr lang="en-CA" sz="1600" dirty="0">
                <a:latin typeface="Times New Roman" panose="02020603050405020304" pitchFamily="18" charset="0"/>
                <a:cs typeface="Times New Roman" panose="02020603050405020304" pitchFamily="18" charset="0"/>
              </a:rPr>
            </a:br>
            <a:r>
              <a:rPr lang="en-CA" sz="1600" dirty="0">
                <a:latin typeface="Times New Roman" panose="02020603050405020304" pitchFamily="18" charset="0"/>
                <a:cs typeface="Times New Roman" panose="02020603050405020304" pitchFamily="18" charset="0"/>
              </a:rPr>
              <a:t>SNAAP Conference</a:t>
            </a:r>
            <a:br>
              <a:rPr lang="en-CA" sz="2400" b="1" dirty="0">
                <a:latin typeface="Times New Roman" panose="02020603050405020304" pitchFamily="18" charset="0"/>
                <a:cs typeface="Times New Roman" panose="02020603050405020304" pitchFamily="18" charset="0"/>
              </a:rPr>
            </a:br>
            <a:br>
              <a:rPr lang="en-CA" sz="2400" b="1" dirty="0">
                <a:latin typeface="Times New Roman" panose="02020603050405020304" pitchFamily="18" charset="0"/>
                <a:cs typeface="Times New Roman" panose="02020603050405020304" pitchFamily="18" charset="0"/>
              </a:rPr>
            </a:br>
            <a:br>
              <a:rPr lang="en-CA" sz="2400" b="1" dirty="0">
                <a:latin typeface="Times New Roman" panose="02020603050405020304" pitchFamily="18" charset="0"/>
                <a:cs typeface="Times New Roman" panose="02020603050405020304" pitchFamily="18" charset="0"/>
              </a:rPr>
            </a:br>
            <a:br>
              <a:rPr lang="en-CA" sz="2400" b="1" dirty="0">
                <a:latin typeface="Times New Roman" panose="02020603050405020304" pitchFamily="18" charset="0"/>
                <a:cs typeface="Times New Roman" panose="02020603050405020304" pitchFamily="18" charset="0"/>
              </a:rPr>
            </a:br>
            <a:br>
              <a:rPr lang="en-CA" sz="2400" b="1" dirty="0">
                <a:latin typeface="Times New Roman" panose="02020603050405020304" pitchFamily="18" charset="0"/>
                <a:cs typeface="Times New Roman" panose="02020603050405020304" pitchFamily="18" charset="0"/>
              </a:rPr>
            </a:br>
            <a:endParaRPr lang="en-CA" sz="2400" b="1" dirty="0">
              <a:latin typeface="Times New Roman" panose="02020603050405020304" pitchFamily="18" charset="0"/>
              <a:cs typeface="Times New Roman" panose="02020603050405020304" pitchFamily="18" charset="0"/>
            </a:endParaRPr>
          </a:p>
        </p:txBody>
      </p:sp>
      <p:grpSp>
        <p:nvGrpSpPr>
          <p:cNvPr id="9135" name="Google Shape;9135;p69"/>
          <p:cNvGrpSpPr/>
          <p:nvPr/>
        </p:nvGrpSpPr>
        <p:grpSpPr>
          <a:xfrm>
            <a:off x="2241944" y="3575788"/>
            <a:ext cx="660500" cy="1627975"/>
            <a:chOff x="3417650" y="3260650"/>
            <a:chExt cx="660500" cy="1627975"/>
          </a:xfrm>
        </p:grpSpPr>
        <p:sp>
          <p:nvSpPr>
            <p:cNvPr id="9136" name="Google Shape;9136;p69"/>
            <p:cNvSpPr/>
            <p:nvPr/>
          </p:nvSpPr>
          <p:spPr>
            <a:xfrm>
              <a:off x="3763750" y="4771850"/>
              <a:ext cx="148450" cy="116775"/>
            </a:xfrm>
            <a:custGeom>
              <a:avLst/>
              <a:gdLst/>
              <a:ahLst/>
              <a:cxnLst/>
              <a:rect l="l" t="t" r="r" b="b"/>
              <a:pathLst>
                <a:path w="5938" h="4671" extrusionOk="0">
                  <a:moveTo>
                    <a:pt x="3836" y="1"/>
                  </a:moveTo>
                  <a:lnTo>
                    <a:pt x="33" y="134"/>
                  </a:lnTo>
                  <a:lnTo>
                    <a:pt x="200" y="134"/>
                  </a:lnTo>
                  <a:lnTo>
                    <a:pt x="0" y="3903"/>
                  </a:lnTo>
                  <a:lnTo>
                    <a:pt x="5938" y="4671"/>
                  </a:lnTo>
                  <a:lnTo>
                    <a:pt x="3403" y="2402"/>
                  </a:lnTo>
                  <a:lnTo>
                    <a:pt x="3836" y="1"/>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69"/>
            <p:cNvSpPr/>
            <p:nvPr/>
          </p:nvSpPr>
          <p:spPr>
            <a:xfrm>
              <a:off x="3417650" y="4579225"/>
              <a:ext cx="125125" cy="203500"/>
            </a:xfrm>
            <a:custGeom>
              <a:avLst/>
              <a:gdLst/>
              <a:ahLst/>
              <a:cxnLst/>
              <a:rect l="l" t="t" r="r" b="b"/>
              <a:pathLst>
                <a:path w="5005" h="8140" extrusionOk="0">
                  <a:moveTo>
                    <a:pt x="2770" y="0"/>
                  </a:moveTo>
                  <a:lnTo>
                    <a:pt x="2870" y="167"/>
                  </a:lnTo>
                  <a:lnTo>
                    <a:pt x="1" y="2035"/>
                  </a:lnTo>
                  <a:lnTo>
                    <a:pt x="2736" y="8139"/>
                  </a:lnTo>
                  <a:lnTo>
                    <a:pt x="3036" y="4470"/>
                  </a:lnTo>
                  <a:lnTo>
                    <a:pt x="5004" y="3503"/>
                  </a:lnTo>
                  <a:lnTo>
                    <a:pt x="2770"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69"/>
            <p:cNvSpPr/>
            <p:nvPr/>
          </p:nvSpPr>
          <p:spPr>
            <a:xfrm>
              <a:off x="3457700" y="4090525"/>
              <a:ext cx="478700" cy="733050"/>
            </a:xfrm>
            <a:custGeom>
              <a:avLst/>
              <a:gdLst/>
              <a:ahLst/>
              <a:cxnLst/>
              <a:rect l="l" t="t" r="r" b="b"/>
              <a:pathLst>
                <a:path w="19148" h="29322" extrusionOk="0">
                  <a:moveTo>
                    <a:pt x="8673" y="1"/>
                  </a:moveTo>
                  <a:cubicBezTo>
                    <a:pt x="8006" y="2236"/>
                    <a:pt x="7806" y="13644"/>
                    <a:pt x="7439" y="14511"/>
                  </a:cubicBezTo>
                  <a:cubicBezTo>
                    <a:pt x="7072" y="15378"/>
                    <a:pt x="0" y="20415"/>
                    <a:pt x="0" y="20415"/>
                  </a:cubicBezTo>
                  <a:lnTo>
                    <a:pt x="2135" y="24185"/>
                  </a:lnTo>
                  <a:cubicBezTo>
                    <a:pt x="2135" y="24185"/>
                    <a:pt x="9940" y="18247"/>
                    <a:pt x="10641" y="16479"/>
                  </a:cubicBezTo>
                  <a:cubicBezTo>
                    <a:pt x="11341" y="14645"/>
                    <a:pt x="12376" y="4504"/>
                    <a:pt x="13109" y="4237"/>
                  </a:cubicBezTo>
                  <a:cubicBezTo>
                    <a:pt x="13198" y="4208"/>
                    <a:pt x="13277" y="4193"/>
                    <a:pt x="13347" y="4193"/>
                  </a:cubicBezTo>
                  <a:cubicBezTo>
                    <a:pt x="13833" y="4193"/>
                    <a:pt x="13902" y="4890"/>
                    <a:pt x="13843" y="6172"/>
                  </a:cubicBezTo>
                  <a:cubicBezTo>
                    <a:pt x="13810" y="7640"/>
                    <a:pt x="12242" y="29322"/>
                    <a:pt x="12242" y="29322"/>
                  </a:cubicBezTo>
                  <a:lnTo>
                    <a:pt x="15911" y="29088"/>
                  </a:lnTo>
                  <a:lnTo>
                    <a:pt x="19147" y="635"/>
                  </a:lnTo>
                  <a:lnTo>
                    <a:pt x="8673"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69"/>
            <p:cNvSpPr/>
            <p:nvPr/>
          </p:nvSpPr>
          <p:spPr>
            <a:xfrm>
              <a:off x="3777375" y="4228125"/>
              <a:ext cx="41425" cy="592150"/>
            </a:xfrm>
            <a:custGeom>
              <a:avLst/>
              <a:gdLst/>
              <a:ahLst/>
              <a:cxnLst/>
              <a:rect l="l" t="t" r="r" b="b"/>
              <a:pathLst>
                <a:path w="1657" h="23686" extrusionOk="0">
                  <a:moveTo>
                    <a:pt x="1657" y="1"/>
                  </a:moveTo>
                  <a:cubicBezTo>
                    <a:pt x="1523" y="7906"/>
                    <a:pt x="990" y="15812"/>
                    <a:pt x="22" y="23584"/>
                  </a:cubicBezTo>
                  <a:cubicBezTo>
                    <a:pt x="1" y="23649"/>
                    <a:pt x="49" y="23686"/>
                    <a:pt x="85" y="23686"/>
                  </a:cubicBezTo>
                  <a:cubicBezTo>
                    <a:pt x="106" y="23686"/>
                    <a:pt x="122" y="23675"/>
                    <a:pt x="122" y="23651"/>
                  </a:cubicBezTo>
                  <a:cubicBezTo>
                    <a:pt x="1056" y="15779"/>
                    <a:pt x="1557" y="7906"/>
                    <a:pt x="16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69"/>
            <p:cNvSpPr/>
            <p:nvPr/>
          </p:nvSpPr>
          <p:spPr>
            <a:xfrm>
              <a:off x="3578600" y="3431275"/>
              <a:ext cx="287750" cy="159750"/>
            </a:xfrm>
            <a:custGeom>
              <a:avLst/>
              <a:gdLst/>
              <a:ahLst/>
              <a:cxnLst/>
              <a:rect l="l" t="t" r="r" b="b"/>
              <a:pathLst>
                <a:path w="11510" h="6390" extrusionOk="0">
                  <a:moveTo>
                    <a:pt x="3816" y="1"/>
                  </a:moveTo>
                  <a:cubicBezTo>
                    <a:pt x="3709" y="1"/>
                    <a:pt x="3601" y="15"/>
                    <a:pt x="3503" y="52"/>
                  </a:cubicBezTo>
                  <a:cubicBezTo>
                    <a:pt x="3170" y="119"/>
                    <a:pt x="2970" y="419"/>
                    <a:pt x="3003" y="686"/>
                  </a:cubicBezTo>
                  <a:cubicBezTo>
                    <a:pt x="3003" y="919"/>
                    <a:pt x="3170" y="1186"/>
                    <a:pt x="3337" y="1386"/>
                  </a:cubicBezTo>
                  <a:cubicBezTo>
                    <a:pt x="2936" y="1386"/>
                    <a:pt x="2503" y="1219"/>
                    <a:pt x="2102" y="1119"/>
                  </a:cubicBezTo>
                  <a:cubicBezTo>
                    <a:pt x="2003" y="1104"/>
                    <a:pt x="1896" y="1096"/>
                    <a:pt x="1789" y="1096"/>
                  </a:cubicBezTo>
                  <a:cubicBezTo>
                    <a:pt x="1431" y="1096"/>
                    <a:pt x="1071" y="1188"/>
                    <a:pt x="968" y="1420"/>
                  </a:cubicBezTo>
                  <a:cubicBezTo>
                    <a:pt x="801" y="1853"/>
                    <a:pt x="1602" y="2087"/>
                    <a:pt x="1669" y="2520"/>
                  </a:cubicBezTo>
                  <a:cubicBezTo>
                    <a:pt x="1550" y="2417"/>
                    <a:pt x="1366" y="2372"/>
                    <a:pt x="1169" y="2372"/>
                  </a:cubicBezTo>
                  <a:cubicBezTo>
                    <a:pt x="922" y="2372"/>
                    <a:pt x="653" y="2442"/>
                    <a:pt x="468" y="2554"/>
                  </a:cubicBezTo>
                  <a:cubicBezTo>
                    <a:pt x="134" y="2754"/>
                    <a:pt x="1" y="3087"/>
                    <a:pt x="68" y="3421"/>
                  </a:cubicBezTo>
                  <a:cubicBezTo>
                    <a:pt x="101" y="3721"/>
                    <a:pt x="334" y="4021"/>
                    <a:pt x="601" y="4255"/>
                  </a:cubicBezTo>
                  <a:cubicBezTo>
                    <a:pt x="1635" y="5256"/>
                    <a:pt x="3403" y="5856"/>
                    <a:pt x="5138" y="6056"/>
                  </a:cubicBezTo>
                  <a:cubicBezTo>
                    <a:pt x="6022" y="6190"/>
                    <a:pt x="6931" y="6231"/>
                    <a:pt x="7844" y="6231"/>
                  </a:cubicBezTo>
                  <a:cubicBezTo>
                    <a:pt x="8757" y="6231"/>
                    <a:pt x="9674" y="6190"/>
                    <a:pt x="10575" y="6156"/>
                  </a:cubicBezTo>
                  <a:lnTo>
                    <a:pt x="10575" y="6156"/>
                  </a:lnTo>
                  <a:lnTo>
                    <a:pt x="10508" y="6390"/>
                  </a:lnTo>
                  <a:cubicBezTo>
                    <a:pt x="11109" y="5556"/>
                    <a:pt x="11509" y="4655"/>
                    <a:pt x="11342" y="3755"/>
                  </a:cubicBezTo>
                  <a:cubicBezTo>
                    <a:pt x="11175" y="2887"/>
                    <a:pt x="10308" y="2020"/>
                    <a:pt x="9007" y="1887"/>
                  </a:cubicBezTo>
                  <a:cubicBezTo>
                    <a:pt x="8574" y="1853"/>
                    <a:pt x="8073" y="1853"/>
                    <a:pt x="7606" y="1753"/>
                  </a:cubicBezTo>
                  <a:cubicBezTo>
                    <a:pt x="6839" y="1586"/>
                    <a:pt x="6339" y="1086"/>
                    <a:pt x="5772" y="719"/>
                  </a:cubicBezTo>
                  <a:cubicBezTo>
                    <a:pt x="5338" y="452"/>
                    <a:pt x="4904" y="252"/>
                    <a:pt x="4337" y="85"/>
                  </a:cubicBezTo>
                  <a:cubicBezTo>
                    <a:pt x="4190" y="43"/>
                    <a:pt x="4002" y="1"/>
                    <a:pt x="3816"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69"/>
            <p:cNvSpPr/>
            <p:nvPr/>
          </p:nvSpPr>
          <p:spPr>
            <a:xfrm>
              <a:off x="3478525" y="3354550"/>
              <a:ext cx="65075" cy="128300"/>
            </a:xfrm>
            <a:custGeom>
              <a:avLst/>
              <a:gdLst/>
              <a:ahLst/>
              <a:cxnLst/>
              <a:rect l="l" t="t" r="r" b="b"/>
              <a:pathLst>
                <a:path w="2603" h="5132" extrusionOk="0">
                  <a:moveTo>
                    <a:pt x="1918" y="0"/>
                  </a:moveTo>
                  <a:cubicBezTo>
                    <a:pt x="1434" y="0"/>
                    <a:pt x="1090" y="1820"/>
                    <a:pt x="776" y="1820"/>
                  </a:cubicBezTo>
                  <a:cubicBezTo>
                    <a:pt x="774" y="1820"/>
                    <a:pt x="771" y="1820"/>
                    <a:pt x="768" y="1820"/>
                  </a:cubicBezTo>
                  <a:cubicBezTo>
                    <a:pt x="435" y="1787"/>
                    <a:pt x="1269" y="486"/>
                    <a:pt x="1235" y="286"/>
                  </a:cubicBezTo>
                  <a:cubicBezTo>
                    <a:pt x="1227" y="264"/>
                    <a:pt x="1211" y="254"/>
                    <a:pt x="1190" y="254"/>
                  </a:cubicBezTo>
                  <a:cubicBezTo>
                    <a:pt x="1044" y="254"/>
                    <a:pt x="626" y="750"/>
                    <a:pt x="335" y="1653"/>
                  </a:cubicBezTo>
                  <a:cubicBezTo>
                    <a:pt x="1" y="2687"/>
                    <a:pt x="101" y="4822"/>
                    <a:pt x="101" y="4822"/>
                  </a:cubicBezTo>
                  <a:cubicBezTo>
                    <a:pt x="101" y="4822"/>
                    <a:pt x="866" y="5132"/>
                    <a:pt x="1252" y="5132"/>
                  </a:cubicBezTo>
                  <a:cubicBezTo>
                    <a:pt x="1388" y="5132"/>
                    <a:pt x="1477" y="5093"/>
                    <a:pt x="1469" y="4989"/>
                  </a:cubicBezTo>
                  <a:cubicBezTo>
                    <a:pt x="1435" y="4755"/>
                    <a:pt x="2136" y="4088"/>
                    <a:pt x="2336" y="3621"/>
                  </a:cubicBezTo>
                  <a:cubicBezTo>
                    <a:pt x="2569" y="3154"/>
                    <a:pt x="2603" y="1987"/>
                    <a:pt x="2436" y="1953"/>
                  </a:cubicBezTo>
                  <a:cubicBezTo>
                    <a:pt x="2432" y="1953"/>
                    <a:pt x="2428" y="1952"/>
                    <a:pt x="2423" y="1952"/>
                  </a:cubicBezTo>
                  <a:cubicBezTo>
                    <a:pt x="2232" y="1952"/>
                    <a:pt x="2134" y="2692"/>
                    <a:pt x="2069" y="2921"/>
                  </a:cubicBezTo>
                  <a:cubicBezTo>
                    <a:pt x="2031" y="3009"/>
                    <a:pt x="1974" y="3069"/>
                    <a:pt x="1929" y="3069"/>
                  </a:cubicBezTo>
                  <a:cubicBezTo>
                    <a:pt x="1854" y="3069"/>
                    <a:pt x="1811" y="2909"/>
                    <a:pt x="1936" y="2454"/>
                  </a:cubicBezTo>
                  <a:cubicBezTo>
                    <a:pt x="2136" y="1687"/>
                    <a:pt x="2369" y="519"/>
                    <a:pt x="2169" y="452"/>
                  </a:cubicBezTo>
                  <a:cubicBezTo>
                    <a:pt x="2163" y="449"/>
                    <a:pt x="2157" y="448"/>
                    <a:pt x="2151" y="448"/>
                  </a:cubicBezTo>
                  <a:cubicBezTo>
                    <a:pt x="1955" y="448"/>
                    <a:pt x="1727" y="1953"/>
                    <a:pt x="1469" y="1953"/>
                  </a:cubicBezTo>
                  <a:cubicBezTo>
                    <a:pt x="1235" y="1953"/>
                    <a:pt x="1502" y="1286"/>
                    <a:pt x="1669" y="853"/>
                  </a:cubicBezTo>
                  <a:cubicBezTo>
                    <a:pt x="1902" y="452"/>
                    <a:pt x="2002" y="19"/>
                    <a:pt x="2002" y="19"/>
                  </a:cubicBezTo>
                  <a:cubicBezTo>
                    <a:pt x="1974" y="6"/>
                    <a:pt x="1946" y="0"/>
                    <a:pt x="1918"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69"/>
            <p:cNvSpPr/>
            <p:nvPr/>
          </p:nvSpPr>
          <p:spPr>
            <a:xfrm>
              <a:off x="3867975" y="3260650"/>
              <a:ext cx="76750" cy="124425"/>
            </a:xfrm>
            <a:custGeom>
              <a:avLst/>
              <a:gdLst/>
              <a:ahLst/>
              <a:cxnLst/>
              <a:rect l="l" t="t" r="r" b="b"/>
              <a:pathLst>
                <a:path w="3070" h="4977" extrusionOk="0">
                  <a:moveTo>
                    <a:pt x="442" y="1"/>
                  </a:moveTo>
                  <a:cubicBezTo>
                    <a:pt x="404" y="1"/>
                    <a:pt x="368" y="13"/>
                    <a:pt x="334" y="39"/>
                  </a:cubicBezTo>
                  <a:cubicBezTo>
                    <a:pt x="334" y="39"/>
                    <a:pt x="534" y="406"/>
                    <a:pt x="768" y="839"/>
                  </a:cubicBezTo>
                  <a:cubicBezTo>
                    <a:pt x="1035" y="1206"/>
                    <a:pt x="1435" y="1840"/>
                    <a:pt x="1168" y="1873"/>
                  </a:cubicBezTo>
                  <a:cubicBezTo>
                    <a:pt x="1165" y="1874"/>
                    <a:pt x="1162" y="1874"/>
                    <a:pt x="1160" y="1874"/>
                  </a:cubicBezTo>
                  <a:cubicBezTo>
                    <a:pt x="902" y="1874"/>
                    <a:pt x="440" y="497"/>
                    <a:pt x="227" y="497"/>
                  </a:cubicBezTo>
                  <a:cubicBezTo>
                    <a:pt x="218" y="497"/>
                    <a:pt x="209" y="500"/>
                    <a:pt x="201" y="506"/>
                  </a:cubicBezTo>
                  <a:cubicBezTo>
                    <a:pt x="1" y="639"/>
                    <a:pt x="434" y="1740"/>
                    <a:pt x="768" y="2440"/>
                  </a:cubicBezTo>
                  <a:cubicBezTo>
                    <a:pt x="987" y="2923"/>
                    <a:pt x="962" y="3088"/>
                    <a:pt x="880" y="3088"/>
                  </a:cubicBezTo>
                  <a:cubicBezTo>
                    <a:pt x="838" y="3088"/>
                    <a:pt x="780" y="3043"/>
                    <a:pt x="735" y="2974"/>
                  </a:cubicBezTo>
                  <a:cubicBezTo>
                    <a:pt x="607" y="2751"/>
                    <a:pt x="388" y="2069"/>
                    <a:pt x="252" y="2069"/>
                  </a:cubicBezTo>
                  <a:cubicBezTo>
                    <a:pt x="246" y="2069"/>
                    <a:pt x="240" y="2071"/>
                    <a:pt x="234" y="2074"/>
                  </a:cubicBezTo>
                  <a:cubicBezTo>
                    <a:pt x="67" y="2174"/>
                    <a:pt x="334" y="3308"/>
                    <a:pt x="601" y="3708"/>
                  </a:cubicBezTo>
                  <a:cubicBezTo>
                    <a:pt x="901" y="4175"/>
                    <a:pt x="1702" y="4675"/>
                    <a:pt x="1735" y="4909"/>
                  </a:cubicBezTo>
                  <a:cubicBezTo>
                    <a:pt x="1741" y="4956"/>
                    <a:pt x="1777" y="4976"/>
                    <a:pt x="1836" y="4976"/>
                  </a:cubicBezTo>
                  <a:cubicBezTo>
                    <a:pt x="2147" y="4976"/>
                    <a:pt x="3070" y="4409"/>
                    <a:pt x="3070" y="4409"/>
                  </a:cubicBezTo>
                  <a:cubicBezTo>
                    <a:pt x="3070" y="4409"/>
                    <a:pt x="2769" y="2307"/>
                    <a:pt x="2269" y="1373"/>
                  </a:cubicBezTo>
                  <a:cubicBezTo>
                    <a:pt x="1842" y="548"/>
                    <a:pt x="1343" y="135"/>
                    <a:pt x="1205" y="135"/>
                  </a:cubicBezTo>
                  <a:cubicBezTo>
                    <a:pt x="1181" y="135"/>
                    <a:pt x="1168" y="148"/>
                    <a:pt x="1168" y="172"/>
                  </a:cubicBezTo>
                  <a:cubicBezTo>
                    <a:pt x="1168" y="372"/>
                    <a:pt x="2202" y="1506"/>
                    <a:pt x="1869" y="1573"/>
                  </a:cubicBezTo>
                  <a:cubicBezTo>
                    <a:pt x="1860" y="1576"/>
                    <a:pt x="1852" y="1577"/>
                    <a:pt x="1843" y="1577"/>
                  </a:cubicBezTo>
                  <a:cubicBezTo>
                    <a:pt x="1525" y="1577"/>
                    <a:pt x="873" y="1"/>
                    <a:pt x="442"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69"/>
            <p:cNvSpPr/>
            <p:nvPr/>
          </p:nvSpPr>
          <p:spPr>
            <a:xfrm>
              <a:off x="3435400" y="3450075"/>
              <a:ext cx="280825" cy="398650"/>
            </a:xfrm>
            <a:custGeom>
              <a:avLst/>
              <a:gdLst/>
              <a:ahLst/>
              <a:cxnLst/>
              <a:rect l="l" t="t" r="r" b="b"/>
              <a:pathLst>
                <a:path w="11233" h="15946" extrusionOk="0">
                  <a:moveTo>
                    <a:pt x="1359" y="0"/>
                  </a:moveTo>
                  <a:cubicBezTo>
                    <a:pt x="1359" y="0"/>
                    <a:pt x="1359" y="0"/>
                    <a:pt x="1359" y="0"/>
                  </a:cubicBezTo>
                  <a:lnTo>
                    <a:pt x="1359" y="1"/>
                  </a:lnTo>
                  <a:lnTo>
                    <a:pt x="1359" y="1"/>
                  </a:lnTo>
                  <a:cubicBezTo>
                    <a:pt x="1359" y="0"/>
                    <a:pt x="1359" y="0"/>
                    <a:pt x="1359" y="0"/>
                  </a:cubicBezTo>
                  <a:close/>
                  <a:moveTo>
                    <a:pt x="1359" y="1"/>
                  </a:moveTo>
                  <a:cubicBezTo>
                    <a:pt x="1378" y="56"/>
                    <a:pt x="0" y="8846"/>
                    <a:pt x="1726" y="10041"/>
                  </a:cubicBezTo>
                  <a:cubicBezTo>
                    <a:pt x="6029" y="12976"/>
                    <a:pt x="9832" y="15945"/>
                    <a:pt x="9832" y="15945"/>
                  </a:cubicBezTo>
                  <a:lnTo>
                    <a:pt x="11233" y="11976"/>
                  </a:lnTo>
                  <a:lnTo>
                    <a:pt x="4561" y="7239"/>
                  </a:lnTo>
                  <a:lnTo>
                    <a:pt x="3894" y="1101"/>
                  </a:lnTo>
                  <a:lnTo>
                    <a:pt x="1359"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69"/>
            <p:cNvSpPr/>
            <p:nvPr/>
          </p:nvSpPr>
          <p:spPr>
            <a:xfrm>
              <a:off x="3842125" y="3356675"/>
              <a:ext cx="236025" cy="457850"/>
            </a:xfrm>
            <a:custGeom>
              <a:avLst/>
              <a:gdLst/>
              <a:ahLst/>
              <a:cxnLst/>
              <a:rect l="l" t="t" r="r" b="b"/>
              <a:pathLst>
                <a:path w="9441" h="18314" extrusionOk="0">
                  <a:moveTo>
                    <a:pt x="4037" y="0"/>
                  </a:moveTo>
                  <a:lnTo>
                    <a:pt x="2369" y="701"/>
                  </a:lnTo>
                  <a:cubicBezTo>
                    <a:pt x="2369" y="901"/>
                    <a:pt x="5571" y="9074"/>
                    <a:pt x="5571" y="9074"/>
                  </a:cubicBezTo>
                  <a:cubicBezTo>
                    <a:pt x="5004" y="10074"/>
                    <a:pt x="1" y="14711"/>
                    <a:pt x="1" y="14711"/>
                  </a:cubicBezTo>
                  <a:lnTo>
                    <a:pt x="1402" y="18314"/>
                  </a:lnTo>
                  <a:cubicBezTo>
                    <a:pt x="1402" y="18314"/>
                    <a:pt x="9441" y="11876"/>
                    <a:pt x="9441" y="10041"/>
                  </a:cubicBezTo>
                  <a:cubicBezTo>
                    <a:pt x="9441" y="8206"/>
                    <a:pt x="4037" y="0"/>
                    <a:pt x="4037" y="0"/>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69"/>
            <p:cNvSpPr/>
            <p:nvPr/>
          </p:nvSpPr>
          <p:spPr>
            <a:xfrm>
              <a:off x="3640325" y="3712525"/>
              <a:ext cx="333600" cy="417225"/>
            </a:xfrm>
            <a:custGeom>
              <a:avLst/>
              <a:gdLst/>
              <a:ahLst/>
              <a:cxnLst/>
              <a:rect l="l" t="t" r="r" b="b"/>
              <a:pathLst>
                <a:path w="13344" h="16689" extrusionOk="0">
                  <a:moveTo>
                    <a:pt x="5817" y="1"/>
                  </a:moveTo>
                  <a:cubicBezTo>
                    <a:pt x="5713" y="1"/>
                    <a:pt x="5609" y="4"/>
                    <a:pt x="5504" y="10"/>
                  </a:cubicBezTo>
                  <a:cubicBezTo>
                    <a:pt x="5504" y="10"/>
                    <a:pt x="5437" y="77"/>
                    <a:pt x="5304" y="77"/>
                  </a:cubicBezTo>
                  <a:cubicBezTo>
                    <a:pt x="5304" y="77"/>
                    <a:pt x="501" y="744"/>
                    <a:pt x="868" y="6181"/>
                  </a:cubicBezTo>
                  <a:cubicBezTo>
                    <a:pt x="1034" y="8683"/>
                    <a:pt x="0" y="13186"/>
                    <a:pt x="167" y="14520"/>
                  </a:cubicBezTo>
                  <a:cubicBezTo>
                    <a:pt x="334" y="15855"/>
                    <a:pt x="2669" y="16322"/>
                    <a:pt x="4003" y="16355"/>
                  </a:cubicBezTo>
                  <a:lnTo>
                    <a:pt x="11275" y="16689"/>
                  </a:lnTo>
                  <a:cubicBezTo>
                    <a:pt x="13343" y="16689"/>
                    <a:pt x="12576" y="14320"/>
                    <a:pt x="12509" y="13620"/>
                  </a:cubicBezTo>
                  <a:lnTo>
                    <a:pt x="10808" y="2312"/>
                  </a:lnTo>
                  <a:cubicBezTo>
                    <a:pt x="10776" y="2022"/>
                    <a:pt x="8516" y="1"/>
                    <a:pt x="5817"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69"/>
            <p:cNvSpPr/>
            <p:nvPr/>
          </p:nvSpPr>
          <p:spPr>
            <a:xfrm>
              <a:off x="3697025" y="3510775"/>
              <a:ext cx="163475" cy="187925"/>
            </a:xfrm>
            <a:custGeom>
              <a:avLst/>
              <a:gdLst/>
              <a:ahLst/>
              <a:cxnLst/>
              <a:rect l="l" t="t" r="r" b="b"/>
              <a:pathLst>
                <a:path w="6539" h="7517" extrusionOk="0">
                  <a:moveTo>
                    <a:pt x="3205" y="1"/>
                  </a:moveTo>
                  <a:cubicBezTo>
                    <a:pt x="3139" y="1"/>
                    <a:pt x="3072" y="3"/>
                    <a:pt x="3003" y="8"/>
                  </a:cubicBezTo>
                  <a:cubicBezTo>
                    <a:pt x="2903" y="41"/>
                    <a:pt x="2869" y="41"/>
                    <a:pt x="2869" y="41"/>
                  </a:cubicBezTo>
                  <a:cubicBezTo>
                    <a:pt x="1235" y="174"/>
                    <a:pt x="1" y="1642"/>
                    <a:pt x="167" y="3243"/>
                  </a:cubicBezTo>
                  <a:cubicBezTo>
                    <a:pt x="323" y="5264"/>
                    <a:pt x="797" y="7516"/>
                    <a:pt x="2751" y="7516"/>
                  </a:cubicBezTo>
                  <a:cubicBezTo>
                    <a:pt x="2894" y="7516"/>
                    <a:pt x="3044" y="7504"/>
                    <a:pt x="3203" y="7480"/>
                  </a:cubicBezTo>
                  <a:cubicBezTo>
                    <a:pt x="6539" y="6912"/>
                    <a:pt x="6539" y="5178"/>
                    <a:pt x="6405" y="3977"/>
                  </a:cubicBezTo>
                  <a:cubicBezTo>
                    <a:pt x="6243" y="2841"/>
                    <a:pt x="5576" y="1"/>
                    <a:pt x="320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69"/>
            <p:cNvSpPr/>
            <p:nvPr/>
          </p:nvSpPr>
          <p:spPr>
            <a:xfrm>
              <a:off x="3738725" y="3675225"/>
              <a:ext cx="101750" cy="129450"/>
            </a:xfrm>
            <a:custGeom>
              <a:avLst/>
              <a:gdLst/>
              <a:ahLst/>
              <a:cxnLst/>
              <a:rect l="l" t="t" r="r" b="b"/>
              <a:pathLst>
                <a:path w="4070" h="5178" extrusionOk="0">
                  <a:moveTo>
                    <a:pt x="3436" y="1"/>
                  </a:moveTo>
                  <a:lnTo>
                    <a:pt x="0" y="568"/>
                  </a:lnTo>
                  <a:lnTo>
                    <a:pt x="601" y="3804"/>
                  </a:lnTo>
                  <a:cubicBezTo>
                    <a:pt x="745" y="4641"/>
                    <a:pt x="1489" y="5178"/>
                    <a:pt x="2313" y="5178"/>
                  </a:cubicBezTo>
                  <a:cubicBezTo>
                    <a:pt x="2442" y="5178"/>
                    <a:pt x="2572" y="5165"/>
                    <a:pt x="2702" y="5138"/>
                  </a:cubicBezTo>
                  <a:cubicBezTo>
                    <a:pt x="3536" y="4938"/>
                    <a:pt x="4070" y="4104"/>
                    <a:pt x="3937" y="3270"/>
                  </a:cubicBezTo>
                  <a:lnTo>
                    <a:pt x="34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69"/>
            <p:cNvSpPr/>
            <p:nvPr/>
          </p:nvSpPr>
          <p:spPr>
            <a:xfrm>
              <a:off x="3680500" y="3608425"/>
              <a:ext cx="38225" cy="53350"/>
            </a:xfrm>
            <a:custGeom>
              <a:avLst/>
              <a:gdLst/>
              <a:ahLst/>
              <a:cxnLst/>
              <a:rect l="l" t="t" r="r" b="b"/>
              <a:pathLst>
                <a:path w="1529" h="2134" extrusionOk="0">
                  <a:moveTo>
                    <a:pt x="759" y="0"/>
                  </a:moveTo>
                  <a:cubicBezTo>
                    <a:pt x="736" y="0"/>
                    <a:pt x="715" y="1"/>
                    <a:pt x="695" y="4"/>
                  </a:cubicBezTo>
                  <a:cubicBezTo>
                    <a:pt x="261" y="71"/>
                    <a:pt x="61" y="438"/>
                    <a:pt x="28" y="838"/>
                  </a:cubicBezTo>
                  <a:cubicBezTo>
                    <a:pt x="0" y="1497"/>
                    <a:pt x="470" y="2133"/>
                    <a:pt x="1102" y="2133"/>
                  </a:cubicBezTo>
                  <a:cubicBezTo>
                    <a:pt x="1238" y="2133"/>
                    <a:pt x="1381" y="2104"/>
                    <a:pt x="1529" y="2039"/>
                  </a:cubicBezTo>
                  <a:lnTo>
                    <a:pt x="1395" y="438"/>
                  </a:lnTo>
                  <a:cubicBezTo>
                    <a:pt x="1426" y="163"/>
                    <a:pt x="1009" y="0"/>
                    <a:pt x="759"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69"/>
            <p:cNvSpPr/>
            <p:nvPr/>
          </p:nvSpPr>
          <p:spPr>
            <a:xfrm>
              <a:off x="3735225" y="3591850"/>
              <a:ext cx="7700" cy="6600"/>
            </a:xfrm>
            <a:custGeom>
              <a:avLst/>
              <a:gdLst/>
              <a:ahLst/>
              <a:cxnLst/>
              <a:rect l="l" t="t" r="r" b="b"/>
              <a:pathLst>
                <a:path w="308" h="264" extrusionOk="0">
                  <a:moveTo>
                    <a:pt x="174" y="0"/>
                  </a:moveTo>
                  <a:cubicBezTo>
                    <a:pt x="140" y="0"/>
                    <a:pt x="74" y="67"/>
                    <a:pt x="40" y="100"/>
                  </a:cubicBezTo>
                  <a:cubicBezTo>
                    <a:pt x="1" y="200"/>
                    <a:pt x="68" y="264"/>
                    <a:pt x="135" y="264"/>
                  </a:cubicBezTo>
                  <a:cubicBezTo>
                    <a:pt x="181" y="264"/>
                    <a:pt x="227" y="234"/>
                    <a:pt x="240" y="167"/>
                  </a:cubicBezTo>
                  <a:cubicBezTo>
                    <a:pt x="307" y="67"/>
                    <a:pt x="207" y="0"/>
                    <a:pt x="1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69"/>
            <p:cNvSpPr/>
            <p:nvPr/>
          </p:nvSpPr>
          <p:spPr>
            <a:xfrm>
              <a:off x="3806650" y="3575800"/>
              <a:ext cx="7150" cy="6275"/>
            </a:xfrm>
            <a:custGeom>
              <a:avLst/>
              <a:gdLst/>
              <a:ahLst/>
              <a:cxnLst/>
              <a:rect l="l" t="t" r="r" b="b"/>
              <a:pathLst>
                <a:path w="286" h="251" extrusionOk="0">
                  <a:moveTo>
                    <a:pt x="139" y="0"/>
                  </a:moveTo>
                  <a:cubicBezTo>
                    <a:pt x="1" y="0"/>
                    <a:pt x="1" y="250"/>
                    <a:pt x="139" y="250"/>
                  </a:cubicBezTo>
                  <a:cubicBezTo>
                    <a:pt x="153" y="250"/>
                    <a:pt x="169" y="247"/>
                    <a:pt x="185" y="242"/>
                  </a:cubicBezTo>
                  <a:cubicBezTo>
                    <a:pt x="286" y="175"/>
                    <a:pt x="286" y="75"/>
                    <a:pt x="185" y="8"/>
                  </a:cubicBezTo>
                  <a:cubicBezTo>
                    <a:pt x="169" y="3"/>
                    <a:pt x="153" y="0"/>
                    <a:pt x="1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69"/>
            <p:cNvSpPr/>
            <p:nvPr/>
          </p:nvSpPr>
          <p:spPr>
            <a:xfrm>
              <a:off x="3771400" y="3581275"/>
              <a:ext cx="26550" cy="43525"/>
            </a:xfrm>
            <a:custGeom>
              <a:avLst/>
              <a:gdLst/>
              <a:ahLst/>
              <a:cxnLst/>
              <a:rect l="l" t="t" r="r" b="b"/>
              <a:pathLst>
                <a:path w="1062" h="1741" extrusionOk="0">
                  <a:moveTo>
                    <a:pt x="9" y="1"/>
                  </a:moveTo>
                  <a:cubicBezTo>
                    <a:pt x="1" y="1"/>
                    <a:pt x="0" y="9"/>
                    <a:pt x="28" y="23"/>
                  </a:cubicBezTo>
                  <a:cubicBezTo>
                    <a:pt x="29" y="31"/>
                    <a:pt x="31" y="38"/>
                    <a:pt x="32" y="46"/>
                  </a:cubicBezTo>
                  <a:lnTo>
                    <a:pt x="32" y="46"/>
                  </a:lnTo>
                  <a:cubicBezTo>
                    <a:pt x="42" y="14"/>
                    <a:pt x="20" y="1"/>
                    <a:pt x="9" y="1"/>
                  </a:cubicBezTo>
                  <a:close/>
                  <a:moveTo>
                    <a:pt x="32" y="46"/>
                  </a:moveTo>
                  <a:lnTo>
                    <a:pt x="32" y="46"/>
                  </a:lnTo>
                  <a:cubicBezTo>
                    <a:pt x="31" y="49"/>
                    <a:pt x="30" y="53"/>
                    <a:pt x="28" y="56"/>
                  </a:cubicBezTo>
                  <a:cubicBezTo>
                    <a:pt x="44" y="138"/>
                    <a:pt x="64" y="219"/>
                    <a:pt x="86" y="301"/>
                  </a:cubicBezTo>
                  <a:lnTo>
                    <a:pt x="86" y="301"/>
                  </a:lnTo>
                  <a:cubicBezTo>
                    <a:pt x="67" y="216"/>
                    <a:pt x="48" y="132"/>
                    <a:pt x="32" y="46"/>
                  </a:cubicBezTo>
                  <a:close/>
                  <a:moveTo>
                    <a:pt x="86" y="301"/>
                  </a:moveTo>
                  <a:lnTo>
                    <a:pt x="86" y="301"/>
                  </a:lnTo>
                  <a:cubicBezTo>
                    <a:pt x="182" y="706"/>
                    <a:pt x="318" y="1095"/>
                    <a:pt x="494" y="1483"/>
                  </a:cubicBezTo>
                  <a:lnTo>
                    <a:pt x="494" y="1483"/>
                  </a:lnTo>
                  <a:cubicBezTo>
                    <a:pt x="481" y="1514"/>
                    <a:pt x="470" y="1539"/>
                    <a:pt x="461" y="1557"/>
                  </a:cubicBezTo>
                  <a:lnTo>
                    <a:pt x="528" y="1557"/>
                  </a:lnTo>
                  <a:cubicBezTo>
                    <a:pt x="528" y="1574"/>
                    <a:pt x="545" y="1582"/>
                    <a:pt x="561" y="1582"/>
                  </a:cubicBezTo>
                  <a:cubicBezTo>
                    <a:pt x="578" y="1582"/>
                    <a:pt x="595" y="1574"/>
                    <a:pt x="595" y="1557"/>
                  </a:cubicBezTo>
                  <a:cubicBezTo>
                    <a:pt x="628" y="1457"/>
                    <a:pt x="628" y="1424"/>
                    <a:pt x="661" y="1357"/>
                  </a:cubicBezTo>
                  <a:cubicBezTo>
                    <a:pt x="716" y="1276"/>
                    <a:pt x="726" y="1172"/>
                    <a:pt x="764" y="1172"/>
                  </a:cubicBezTo>
                  <a:cubicBezTo>
                    <a:pt x="772" y="1172"/>
                    <a:pt x="782" y="1178"/>
                    <a:pt x="795" y="1190"/>
                  </a:cubicBezTo>
                  <a:cubicBezTo>
                    <a:pt x="895" y="1224"/>
                    <a:pt x="795" y="1591"/>
                    <a:pt x="795" y="1691"/>
                  </a:cubicBezTo>
                  <a:cubicBezTo>
                    <a:pt x="795" y="1724"/>
                    <a:pt x="820" y="1741"/>
                    <a:pt x="849" y="1741"/>
                  </a:cubicBezTo>
                  <a:cubicBezTo>
                    <a:pt x="878" y="1741"/>
                    <a:pt x="912" y="1724"/>
                    <a:pt x="928" y="1691"/>
                  </a:cubicBezTo>
                  <a:cubicBezTo>
                    <a:pt x="928" y="1557"/>
                    <a:pt x="1062" y="924"/>
                    <a:pt x="862" y="924"/>
                  </a:cubicBezTo>
                  <a:cubicBezTo>
                    <a:pt x="857" y="923"/>
                    <a:pt x="852" y="922"/>
                    <a:pt x="847" y="922"/>
                  </a:cubicBezTo>
                  <a:cubicBezTo>
                    <a:pt x="718" y="922"/>
                    <a:pt x="592" y="1241"/>
                    <a:pt x="513" y="1437"/>
                  </a:cubicBezTo>
                  <a:lnTo>
                    <a:pt x="513" y="1437"/>
                  </a:lnTo>
                  <a:cubicBezTo>
                    <a:pt x="358" y="1058"/>
                    <a:pt x="192" y="679"/>
                    <a:pt x="86" y="3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69"/>
            <p:cNvSpPr/>
            <p:nvPr/>
          </p:nvSpPr>
          <p:spPr>
            <a:xfrm>
              <a:off x="3769575" y="3612850"/>
              <a:ext cx="45050" cy="31150"/>
            </a:xfrm>
            <a:custGeom>
              <a:avLst/>
              <a:gdLst/>
              <a:ahLst/>
              <a:cxnLst/>
              <a:rect l="l" t="t" r="r" b="b"/>
              <a:pathLst>
                <a:path w="1802" h="1246" extrusionOk="0">
                  <a:moveTo>
                    <a:pt x="1604" y="0"/>
                  </a:moveTo>
                  <a:cubicBezTo>
                    <a:pt x="1569" y="0"/>
                    <a:pt x="1535" y="36"/>
                    <a:pt x="1535" y="94"/>
                  </a:cubicBezTo>
                  <a:cubicBezTo>
                    <a:pt x="1568" y="494"/>
                    <a:pt x="1468" y="928"/>
                    <a:pt x="1035" y="1095"/>
                  </a:cubicBezTo>
                  <a:cubicBezTo>
                    <a:pt x="952" y="1123"/>
                    <a:pt x="873" y="1134"/>
                    <a:pt x="798" y="1134"/>
                  </a:cubicBezTo>
                  <a:cubicBezTo>
                    <a:pt x="509" y="1134"/>
                    <a:pt x="265" y="960"/>
                    <a:pt x="1" y="828"/>
                  </a:cubicBezTo>
                  <a:lnTo>
                    <a:pt x="1" y="828"/>
                  </a:lnTo>
                  <a:cubicBezTo>
                    <a:pt x="113" y="1120"/>
                    <a:pt x="422" y="1246"/>
                    <a:pt x="724" y="1246"/>
                  </a:cubicBezTo>
                  <a:cubicBezTo>
                    <a:pt x="870" y="1246"/>
                    <a:pt x="1015" y="1216"/>
                    <a:pt x="1135" y="1162"/>
                  </a:cubicBezTo>
                  <a:cubicBezTo>
                    <a:pt x="1535" y="995"/>
                    <a:pt x="1802" y="461"/>
                    <a:pt x="1668" y="61"/>
                  </a:cubicBezTo>
                  <a:cubicBezTo>
                    <a:pt x="1654" y="19"/>
                    <a:pt x="1629" y="0"/>
                    <a:pt x="16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69"/>
            <p:cNvSpPr/>
            <p:nvPr/>
          </p:nvSpPr>
          <p:spPr>
            <a:xfrm>
              <a:off x="3753925" y="3682525"/>
              <a:ext cx="70575" cy="16850"/>
            </a:xfrm>
            <a:custGeom>
              <a:avLst/>
              <a:gdLst/>
              <a:ahLst/>
              <a:cxnLst/>
              <a:rect l="l" t="t" r="r" b="b"/>
              <a:pathLst>
                <a:path w="2823" h="674" extrusionOk="0">
                  <a:moveTo>
                    <a:pt x="15" y="495"/>
                  </a:moveTo>
                  <a:cubicBezTo>
                    <a:pt x="0" y="495"/>
                    <a:pt x="15" y="509"/>
                    <a:pt x="60" y="509"/>
                  </a:cubicBezTo>
                  <a:cubicBezTo>
                    <a:pt x="37" y="498"/>
                    <a:pt x="22" y="495"/>
                    <a:pt x="15" y="495"/>
                  </a:cubicBezTo>
                  <a:close/>
                  <a:moveTo>
                    <a:pt x="2761" y="0"/>
                  </a:moveTo>
                  <a:cubicBezTo>
                    <a:pt x="2751" y="0"/>
                    <a:pt x="2740" y="3"/>
                    <a:pt x="2728" y="9"/>
                  </a:cubicBezTo>
                  <a:cubicBezTo>
                    <a:pt x="2157" y="390"/>
                    <a:pt x="1501" y="635"/>
                    <a:pt x="844" y="635"/>
                  </a:cubicBezTo>
                  <a:cubicBezTo>
                    <a:pt x="581" y="635"/>
                    <a:pt x="318" y="595"/>
                    <a:pt x="60" y="510"/>
                  </a:cubicBezTo>
                  <a:lnTo>
                    <a:pt x="60" y="510"/>
                  </a:lnTo>
                  <a:cubicBezTo>
                    <a:pt x="383" y="617"/>
                    <a:pt x="723" y="673"/>
                    <a:pt x="1064" y="673"/>
                  </a:cubicBezTo>
                  <a:cubicBezTo>
                    <a:pt x="1672" y="673"/>
                    <a:pt x="2282" y="494"/>
                    <a:pt x="2795" y="109"/>
                  </a:cubicBezTo>
                  <a:cubicBezTo>
                    <a:pt x="2822" y="55"/>
                    <a:pt x="2805" y="0"/>
                    <a:pt x="27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69"/>
            <p:cNvSpPr/>
            <p:nvPr/>
          </p:nvSpPr>
          <p:spPr>
            <a:xfrm>
              <a:off x="3726225" y="3711975"/>
              <a:ext cx="116775" cy="175100"/>
            </a:xfrm>
            <a:custGeom>
              <a:avLst/>
              <a:gdLst/>
              <a:ahLst/>
              <a:cxnLst/>
              <a:rect l="l" t="t" r="r" b="b"/>
              <a:pathLst>
                <a:path w="4671" h="7004" extrusionOk="0">
                  <a:moveTo>
                    <a:pt x="2802" y="0"/>
                  </a:moveTo>
                  <a:cubicBezTo>
                    <a:pt x="2062" y="0"/>
                    <a:pt x="1118" y="189"/>
                    <a:pt x="0" y="799"/>
                  </a:cubicBezTo>
                  <a:lnTo>
                    <a:pt x="3369" y="7004"/>
                  </a:lnTo>
                  <a:lnTo>
                    <a:pt x="3836" y="6970"/>
                  </a:lnTo>
                  <a:lnTo>
                    <a:pt x="4670" y="499"/>
                  </a:lnTo>
                  <a:cubicBezTo>
                    <a:pt x="4670" y="499"/>
                    <a:pt x="4005" y="0"/>
                    <a:pt x="280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69"/>
            <p:cNvSpPr/>
            <p:nvPr/>
          </p:nvSpPr>
          <p:spPr>
            <a:xfrm>
              <a:off x="3705575" y="3882550"/>
              <a:ext cx="116075" cy="176875"/>
            </a:xfrm>
            <a:custGeom>
              <a:avLst/>
              <a:gdLst/>
              <a:ahLst/>
              <a:cxnLst/>
              <a:rect l="l" t="t" r="r" b="b"/>
              <a:pathLst>
                <a:path w="4643" h="7075" extrusionOk="0">
                  <a:moveTo>
                    <a:pt x="4569" y="0"/>
                  </a:moveTo>
                  <a:cubicBezTo>
                    <a:pt x="4554" y="0"/>
                    <a:pt x="4538" y="4"/>
                    <a:pt x="4529" y="14"/>
                  </a:cubicBezTo>
                  <a:cubicBezTo>
                    <a:pt x="3361" y="2616"/>
                    <a:pt x="1927" y="4851"/>
                    <a:pt x="25" y="6985"/>
                  </a:cubicBezTo>
                  <a:cubicBezTo>
                    <a:pt x="0" y="7011"/>
                    <a:pt x="33" y="7075"/>
                    <a:pt x="64" y="7075"/>
                  </a:cubicBezTo>
                  <a:cubicBezTo>
                    <a:pt x="74" y="7075"/>
                    <a:pt x="84" y="7068"/>
                    <a:pt x="92" y="7052"/>
                  </a:cubicBezTo>
                  <a:cubicBezTo>
                    <a:pt x="2027" y="5117"/>
                    <a:pt x="3661" y="2649"/>
                    <a:pt x="4595" y="47"/>
                  </a:cubicBezTo>
                  <a:cubicBezTo>
                    <a:pt x="4643" y="24"/>
                    <a:pt x="4606" y="0"/>
                    <a:pt x="456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69"/>
            <p:cNvSpPr/>
            <p:nvPr/>
          </p:nvSpPr>
          <p:spPr>
            <a:xfrm>
              <a:off x="3977225" y="3586850"/>
              <a:ext cx="30775" cy="24375"/>
            </a:xfrm>
            <a:custGeom>
              <a:avLst/>
              <a:gdLst/>
              <a:ahLst/>
              <a:cxnLst/>
              <a:rect l="l" t="t" r="r" b="b"/>
              <a:pathLst>
                <a:path w="1231" h="975" extrusionOk="0">
                  <a:moveTo>
                    <a:pt x="1" y="0"/>
                  </a:moveTo>
                  <a:lnTo>
                    <a:pt x="1" y="0"/>
                  </a:lnTo>
                  <a:cubicBezTo>
                    <a:pt x="334" y="334"/>
                    <a:pt x="701" y="667"/>
                    <a:pt x="1135" y="967"/>
                  </a:cubicBezTo>
                  <a:cubicBezTo>
                    <a:pt x="1139" y="972"/>
                    <a:pt x="1145" y="974"/>
                    <a:pt x="1150" y="974"/>
                  </a:cubicBezTo>
                  <a:cubicBezTo>
                    <a:pt x="1185" y="974"/>
                    <a:pt x="1230" y="896"/>
                    <a:pt x="1201" y="867"/>
                  </a:cubicBezTo>
                  <a:cubicBezTo>
                    <a:pt x="834" y="500"/>
                    <a:pt x="401" y="200"/>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69"/>
            <p:cNvSpPr/>
            <p:nvPr/>
          </p:nvSpPr>
          <p:spPr>
            <a:xfrm>
              <a:off x="3980550" y="3583500"/>
              <a:ext cx="31725" cy="10875"/>
            </a:xfrm>
            <a:custGeom>
              <a:avLst/>
              <a:gdLst/>
              <a:ahLst/>
              <a:cxnLst/>
              <a:rect l="l" t="t" r="r" b="b"/>
              <a:pathLst>
                <a:path w="1269" h="435" extrusionOk="0">
                  <a:moveTo>
                    <a:pt x="1" y="1"/>
                  </a:moveTo>
                  <a:cubicBezTo>
                    <a:pt x="201" y="101"/>
                    <a:pt x="401" y="134"/>
                    <a:pt x="601" y="234"/>
                  </a:cubicBezTo>
                  <a:cubicBezTo>
                    <a:pt x="835" y="301"/>
                    <a:pt x="1002" y="401"/>
                    <a:pt x="1202" y="434"/>
                  </a:cubicBezTo>
                  <a:cubicBezTo>
                    <a:pt x="1235" y="434"/>
                    <a:pt x="1269" y="401"/>
                    <a:pt x="1235" y="334"/>
                  </a:cubicBezTo>
                  <a:cubicBezTo>
                    <a:pt x="902" y="167"/>
                    <a:pt x="401"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69"/>
            <p:cNvSpPr/>
            <p:nvPr/>
          </p:nvSpPr>
          <p:spPr>
            <a:xfrm>
              <a:off x="3519125" y="3624150"/>
              <a:ext cx="32675" cy="25250"/>
            </a:xfrm>
            <a:custGeom>
              <a:avLst/>
              <a:gdLst/>
              <a:ahLst/>
              <a:cxnLst/>
              <a:rect l="l" t="t" r="r" b="b"/>
              <a:pathLst>
                <a:path w="1307" h="1010" extrusionOk="0">
                  <a:moveTo>
                    <a:pt x="8" y="995"/>
                  </a:moveTo>
                  <a:cubicBezTo>
                    <a:pt x="0" y="995"/>
                    <a:pt x="23" y="1010"/>
                    <a:pt x="45" y="1010"/>
                  </a:cubicBezTo>
                  <a:cubicBezTo>
                    <a:pt x="23" y="999"/>
                    <a:pt x="11" y="995"/>
                    <a:pt x="8" y="995"/>
                  </a:cubicBezTo>
                  <a:close/>
                  <a:moveTo>
                    <a:pt x="1245" y="0"/>
                  </a:moveTo>
                  <a:cubicBezTo>
                    <a:pt x="1236" y="0"/>
                    <a:pt x="1225" y="3"/>
                    <a:pt x="1212" y="9"/>
                  </a:cubicBezTo>
                  <a:cubicBezTo>
                    <a:pt x="812" y="309"/>
                    <a:pt x="378" y="643"/>
                    <a:pt x="45" y="1010"/>
                  </a:cubicBezTo>
                  <a:cubicBezTo>
                    <a:pt x="478" y="710"/>
                    <a:pt x="845" y="376"/>
                    <a:pt x="1279" y="109"/>
                  </a:cubicBezTo>
                  <a:cubicBezTo>
                    <a:pt x="1306" y="55"/>
                    <a:pt x="1289" y="0"/>
                    <a:pt x="124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69"/>
            <p:cNvSpPr/>
            <p:nvPr/>
          </p:nvSpPr>
          <p:spPr>
            <a:xfrm>
              <a:off x="3530475" y="3629050"/>
              <a:ext cx="22925" cy="29875"/>
            </a:xfrm>
            <a:custGeom>
              <a:avLst/>
              <a:gdLst/>
              <a:ahLst/>
              <a:cxnLst/>
              <a:rect l="l" t="t" r="r" b="b"/>
              <a:pathLst>
                <a:path w="917" h="1195" extrusionOk="0">
                  <a:moveTo>
                    <a:pt x="854" y="1"/>
                  </a:moveTo>
                  <a:cubicBezTo>
                    <a:pt x="844" y="1"/>
                    <a:pt x="833" y="5"/>
                    <a:pt x="825" y="13"/>
                  </a:cubicBezTo>
                  <a:cubicBezTo>
                    <a:pt x="558" y="380"/>
                    <a:pt x="325" y="780"/>
                    <a:pt x="24" y="1147"/>
                  </a:cubicBezTo>
                  <a:cubicBezTo>
                    <a:pt x="1" y="1171"/>
                    <a:pt x="11" y="1195"/>
                    <a:pt x="30" y="1195"/>
                  </a:cubicBezTo>
                  <a:cubicBezTo>
                    <a:pt x="38" y="1195"/>
                    <a:pt x="48" y="1191"/>
                    <a:pt x="58" y="1181"/>
                  </a:cubicBezTo>
                  <a:cubicBezTo>
                    <a:pt x="325" y="814"/>
                    <a:pt x="592" y="480"/>
                    <a:pt x="892" y="113"/>
                  </a:cubicBezTo>
                  <a:cubicBezTo>
                    <a:pt x="917" y="38"/>
                    <a:pt x="885" y="1"/>
                    <a:pt x="85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69"/>
            <p:cNvSpPr/>
            <p:nvPr/>
          </p:nvSpPr>
          <p:spPr>
            <a:xfrm>
              <a:off x="3690350" y="3506550"/>
              <a:ext cx="153475" cy="59275"/>
            </a:xfrm>
            <a:custGeom>
              <a:avLst/>
              <a:gdLst/>
              <a:ahLst/>
              <a:cxnLst/>
              <a:rect l="l" t="t" r="r" b="b"/>
              <a:pathLst>
                <a:path w="6139" h="2371" extrusionOk="0">
                  <a:moveTo>
                    <a:pt x="6138" y="1578"/>
                  </a:moveTo>
                  <a:lnTo>
                    <a:pt x="6138" y="1578"/>
                  </a:lnTo>
                  <a:cubicBezTo>
                    <a:pt x="6138" y="1578"/>
                    <a:pt x="6138" y="1578"/>
                    <a:pt x="6138" y="1578"/>
                  </a:cubicBezTo>
                  <a:lnTo>
                    <a:pt x="6138" y="1578"/>
                  </a:lnTo>
                  <a:cubicBezTo>
                    <a:pt x="6138" y="1578"/>
                    <a:pt x="6138" y="1578"/>
                    <a:pt x="6138" y="1578"/>
                  </a:cubicBezTo>
                  <a:close/>
                  <a:moveTo>
                    <a:pt x="3326" y="1"/>
                  </a:moveTo>
                  <a:cubicBezTo>
                    <a:pt x="2508" y="1"/>
                    <a:pt x="1557" y="380"/>
                    <a:pt x="534" y="1511"/>
                  </a:cubicBezTo>
                  <a:cubicBezTo>
                    <a:pt x="1" y="2078"/>
                    <a:pt x="1969" y="2245"/>
                    <a:pt x="2703" y="2345"/>
                  </a:cubicBezTo>
                  <a:cubicBezTo>
                    <a:pt x="2917" y="2363"/>
                    <a:pt x="3132" y="2371"/>
                    <a:pt x="3346" y="2371"/>
                  </a:cubicBezTo>
                  <a:cubicBezTo>
                    <a:pt x="3932" y="2371"/>
                    <a:pt x="4518" y="2309"/>
                    <a:pt x="5104" y="2211"/>
                  </a:cubicBezTo>
                  <a:cubicBezTo>
                    <a:pt x="5304" y="2178"/>
                    <a:pt x="5505" y="2145"/>
                    <a:pt x="5705" y="2045"/>
                  </a:cubicBezTo>
                  <a:cubicBezTo>
                    <a:pt x="5938" y="1978"/>
                    <a:pt x="6105" y="1811"/>
                    <a:pt x="6138" y="1578"/>
                  </a:cubicBezTo>
                  <a:lnTo>
                    <a:pt x="6138" y="1578"/>
                  </a:lnTo>
                  <a:cubicBezTo>
                    <a:pt x="6138" y="1578"/>
                    <a:pt x="6138" y="1578"/>
                    <a:pt x="6138" y="1578"/>
                  </a:cubicBezTo>
                  <a:cubicBezTo>
                    <a:pt x="6108" y="1578"/>
                    <a:pt x="4994" y="1"/>
                    <a:pt x="3326"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1" name="Google Shape;9161;p69"/>
          <p:cNvGrpSpPr/>
          <p:nvPr/>
        </p:nvGrpSpPr>
        <p:grpSpPr>
          <a:xfrm flipH="1">
            <a:off x="1301410" y="2822350"/>
            <a:ext cx="828125" cy="1562125"/>
            <a:chOff x="713225" y="3294825"/>
            <a:chExt cx="828125" cy="1562125"/>
          </a:xfrm>
        </p:grpSpPr>
        <p:sp>
          <p:nvSpPr>
            <p:cNvPr id="9162" name="Google Shape;9162;p69"/>
            <p:cNvSpPr/>
            <p:nvPr/>
          </p:nvSpPr>
          <p:spPr>
            <a:xfrm>
              <a:off x="988425" y="3294825"/>
              <a:ext cx="246025" cy="201625"/>
            </a:xfrm>
            <a:custGeom>
              <a:avLst/>
              <a:gdLst/>
              <a:ahLst/>
              <a:cxnLst/>
              <a:rect l="l" t="t" r="r" b="b"/>
              <a:pathLst>
                <a:path w="9841" h="8065" extrusionOk="0">
                  <a:moveTo>
                    <a:pt x="6167" y="0"/>
                  </a:moveTo>
                  <a:cubicBezTo>
                    <a:pt x="5458" y="0"/>
                    <a:pt x="4842" y="472"/>
                    <a:pt x="4404" y="973"/>
                  </a:cubicBezTo>
                  <a:cubicBezTo>
                    <a:pt x="4133" y="661"/>
                    <a:pt x="3718" y="504"/>
                    <a:pt x="3299" y="504"/>
                  </a:cubicBezTo>
                  <a:cubicBezTo>
                    <a:pt x="3047" y="504"/>
                    <a:pt x="2794" y="561"/>
                    <a:pt x="2569" y="673"/>
                  </a:cubicBezTo>
                  <a:cubicBezTo>
                    <a:pt x="2002" y="973"/>
                    <a:pt x="1702" y="1707"/>
                    <a:pt x="1868" y="2374"/>
                  </a:cubicBezTo>
                  <a:cubicBezTo>
                    <a:pt x="1826" y="2370"/>
                    <a:pt x="1783" y="2368"/>
                    <a:pt x="1741" y="2368"/>
                  </a:cubicBezTo>
                  <a:cubicBezTo>
                    <a:pt x="1114" y="2368"/>
                    <a:pt x="484" y="2817"/>
                    <a:pt x="234" y="3442"/>
                  </a:cubicBezTo>
                  <a:cubicBezTo>
                    <a:pt x="0" y="4109"/>
                    <a:pt x="301" y="4876"/>
                    <a:pt x="868" y="5276"/>
                  </a:cubicBezTo>
                  <a:cubicBezTo>
                    <a:pt x="467" y="5443"/>
                    <a:pt x="201" y="5977"/>
                    <a:pt x="367" y="6444"/>
                  </a:cubicBezTo>
                  <a:cubicBezTo>
                    <a:pt x="500" y="6789"/>
                    <a:pt x="864" y="7028"/>
                    <a:pt x="1243" y="7028"/>
                  </a:cubicBezTo>
                  <a:cubicBezTo>
                    <a:pt x="1336" y="7028"/>
                    <a:pt x="1431" y="7013"/>
                    <a:pt x="1523" y="6982"/>
                  </a:cubicBezTo>
                  <a:lnTo>
                    <a:pt x="1523" y="6982"/>
                  </a:lnTo>
                  <a:cubicBezTo>
                    <a:pt x="2585" y="7696"/>
                    <a:pt x="3880" y="8064"/>
                    <a:pt x="5176" y="8064"/>
                  </a:cubicBezTo>
                  <a:cubicBezTo>
                    <a:pt x="6239" y="8064"/>
                    <a:pt x="7302" y="7817"/>
                    <a:pt x="8240" y="7311"/>
                  </a:cubicBezTo>
                  <a:cubicBezTo>
                    <a:pt x="8707" y="7111"/>
                    <a:pt x="9174" y="6778"/>
                    <a:pt x="9374" y="6311"/>
                  </a:cubicBezTo>
                  <a:cubicBezTo>
                    <a:pt x="9574" y="5810"/>
                    <a:pt x="9507" y="5176"/>
                    <a:pt x="9040" y="4943"/>
                  </a:cubicBezTo>
                  <a:cubicBezTo>
                    <a:pt x="9507" y="4809"/>
                    <a:pt x="9841" y="4342"/>
                    <a:pt x="9741" y="3875"/>
                  </a:cubicBezTo>
                  <a:cubicBezTo>
                    <a:pt x="9677" y="3462"/>
                    <a:pt x="9249" y="3139"/>
                    <a:pt x="8805" y="3139"/>
                  </a:cubicBezTo>
                  <a:cubicBezTo>
                    <a:pt x="8783" y="3139"/>
                    <a:pt x="8762" y="3140"/>
                    <a:pt x="8740" y="3142"/>
                  </a:cubicBezTo>
                  <a:cubicBezTo>
                    <a:pt x="9240" y="2808"/>
                    <a:pt x="9341" y="2041"/>
                    <a:pt x="8974" y="1607"/>
                  </a:cubicBezTo>
                  <a:cubicBezTo>
                    <a:pt x="8748" y="1365"/>
                    <a:pt x="8442" y="1248"/>
                    <a:pt x="8139" y="1248"/>
                  </a:cubicBezTo>
                  <a:cubicBezTo>
                    <a:pt x="7859" y="1248"/>
                    <a:pt x="7581" y="1348"/>
                    <a:pt x="7372" y="1540"/>
                  </a:cubicBezTo>
                  <a:cubicBezTo>
                    <a:pt x="7673" y="840"/>
                    <a:pt x="7039" y="39"/>
                    <a:pt x="6305" y="6"/>
                  </a:cubicBezTo>
                  <a:cubicBezTo>
                    <a:pt x="6259" y="2"/>
                    <a:pt x="6212" y="0"/>
                    <a:pt x="6167"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69"/>
            <p:cNvSpPr/>
            <p:nvPr/>
          </p:nvSpPr>
          <p:spPr>
            <a:xfrm>
              <a:off x="743250" y="4675950"/>
              <a:ext cx="206850" cy="156800"/>
            </a:xfrm>
            <a:custGeom>
              <a:avLst/>
              <a:gdLst/>
              <a:ahLst/>
              <a:cxnLst/>
              <a:rect l="l" t="t" r="r" b="b"/>
              <a:pathLst>
                <a:path w="8274" h="6272" extrusionOk="0">
                  <a:moveTo>
                    <a:pt x="5171" y="1"/>
                  </a:moveTo>
                  <a:lnTo>
                    <a:pt x="4037" y="2436"/>
                  </a:lnTo>
                  <a:lnTo>
                    <a:pt x="0" y="2636"/>
                  </a:lnTo>
                  <a:lnTo>
                    <a:pt x="6505" y="6272"/>
                  </a:lnTo>
                  <a:lnTo>
                    <a:pt x="8273" y="2436"/>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69"/>
            <p:cNvSpPr/>
            <p:nvPr/>
          </p:nvSpPr>
          <p:spPr>
            <a:xfrm>
              <a:off x="1328675" y="4670125"/>
              <a:ext cx="154300" cy="186825"/>
            </a:xfrm>
            <a:custGeom>
              <a:avLst/>
              <a:gdLst/>
              <a:ahLst/>
              <a:cxnLst/>
              <a:rect l="l" t="t" r="r" b="b"/>
              <a:pathLst>
                <a:path w="6172" h="7473" extrusionOk="0">
                  <a:moveTo>
                    <a:pt x="3503" y="0"/>
                  </a:moveTo>
                  <a:lnTo>
                    <a:pt x="401" y="1368"/>
                  </a:lnTo>
                  <a:lnTo>
                    <a:pt x="1601" y="3803"/>
                  </a:lnTo>
                  <a:lnTo>
                    <a:pt x="0" y="7472"/>
                  </a:lnTo>
                  <a:lnTo>
                    <a:pt x="6171" y="3302"/>
                  </a:lnTo>
                  <a:lnTo>
                    <a:pt x="35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69"/>
            <p:cNvSpPr/>
            <p:nvPr/>
          </p:nvSpPr>
          <p:spPr>
            <a:xfrm>
              <a:off x="1030950" y="3907075"/>
              <a:ext cx="416150" cy="852300"/>
            </a:xfrm>
            <a:custGeom>
              <a:avLst/>
              <a:gdLst/>
              <a:ahLst/>
              <a:cxnLst/>
              <a:rect l="l" t="t" r="r" b="b"/>
              <a:pathLst>
                <a:path w="16646" h="34092" extrusionOk="0">
                  <a:moveTo>
                    <a:pt x="5004" y="0"/>
                  </a:moveTo>
                  <a:lnTo>
                    <a:pt x="1" y="867"/>
                  </a:lnTo>
                  <a:cubicBezTo>
                    <a:pt x="1" y="867"/>
                    <a:pt x="2035" y="12909"/>
                    <a:pt x="13344" y="34091"/>
                  </a:cubicBezTo>
                  <a:lnTo>
                    <a:pt x="16646" y="32056"/>
                  </a:lnTo>
                  <a:cubicBezTo>
                    <a:pt x="16646" y="32056"/>
                    <a:pt x="8340" y="13910"/>
                    <a:pt x="5004"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69"/>
            <p:cNvSpPr/>
            <p:nvPr/>
          </p:nvSpPr>
          <p:spPr>
            <a:xfrm>
              <a:off x="857500" y="3849525"/>
              <a:ext cx="482025" cy="918175"/>
            </a:xfrm>
            <a:custGeom>
              <a:avLst/>
              <a:gdLst/>
              <a:ahLst/>
              <a:cxnLst/>
              <a:rect l="l" t="t" r="r" b="b"/>
              <a:pathLst>
                <a:path w="19281" h="36727" extrusionOk="0">
                  <a:moveTo>
                    <a:pt x="10008" y="1"/>
                  </a:moveTo>
                  <a:cubicBezTo>
                    <a:pt x="10007" y="1"/>
                    <a:pt x="10007" y="1"/>
                    <a:pt x="10008" y="1"/>
                  </a:cubicBezTo>
                  <a:lnTo>
                    <a:pt x="10008" y="1"/>
                  </a:lnTo>
                  <a:cubicBezTo>
                    <a:pt x="10008" y="1"/>
                    <a:pt x="10008" y="1"/>
                    <a:pt x="10008" y="1"/>
                  </a:cubicBezTo>
                  <a:close/>
                  <a:moveTo>
                    <a:pt x="10008" y="1"/>
                  </a:moveTo>
                  <a:cubicBezTo>
                    <a:pt x="10374" y="11609"/>
                    <a:pt x="0" y="34358"/>
                    <a:pt x="0" y="34358"/>
                  </a:cubicBezTo>
                  <a:lnTo>
                    <a:pt x="3103" y="36727"/>
                  </a:lnTo>
                  <a:cubicBezTo>
                    <a:pt x="12876" y="20782"/>
                    <a:pt x="19281" y="5071"/>
                    <a:pt x="17279" y="2402"/>
                  </a:cubicBezTo>
                  <a:cubicBezTo>
                    <a:pt x="16118" y="943"/>
                    <a:pt x="10041" y="11"/>
                    <a:pt x="10008"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69"/>
            <p:cNvSpPr/>
            <p:nvPr/>
          </p:nvSpPr>
          <p:spPr>
            <a:xfrm>
              <a:off x="894200" y="3977575"/>
              <a:ext cx="306625" cy="760450"/>
            </a:xfrm>
            <a:custGeom>
              <a:avLst/>
              <a:gdLst/>
              <a:ahLst/>
              <a:cxnLst/>
              <a:rect l="l" t="t" r="r" b="b"/>
              <a:pathLst>
                <a:path w="12265" h="30418" extrusionOk="0">
                  <a:moveTo>
                    <a:pt x="12230" y="1"/>
                  </a:moveTo>
                  <a:cubicBezTo>
                    <a:pt x="12216" y="1"/>
                    <a:pt x="12198" y="4"/>
                    <a:pt x="12176" y="16"/>
                  </a:cubicBezTo>
                  <a:cubicBezTo>
                    <a:pt x="8506" y="10256"/>
                    <a:pt x="4637" y="20497"/>
                    <a:pt x="0" y="30371"/>
                  </a:cubicBezTo>
                  <a:cubicBezTo>
                    <a:pt x="0" y="30394"/>
                    <a:pt x="33" y="30418"/>
                    <a:pt x="65" y="30418"/>
                  </a:cubicBezTo>
                  <a:cubicBezTo>
                    <a:pt x="78" y="30418"/>
                    <a:pt x="90" y="30414"/>
                    <a:pt x="100" y="30404"/>
                  </a:cubicBezTo>
                  <a:cubicBezTo>
                    <a:pt x="4503" y="20430"/>
                    <a:pt x="8740" y="10356"/>
                    <a:pt x="12242" y="16"/>
                  </a:cubicBezTo>
                  <a:cubicBezTo>
                    <a:pt x="12264" y="16"/>
                    <a:pt x="12257" y="1"/>
                    <a:pt x="122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69"/>
            <p:cNvSpPr/>
            <p:nvPr/>
          </p:nvSpPr>
          <p:spPr>
            <a:xfrm>
              <a:off x="830175" y="4732100"/>
              <a:ext cx="41375" cy="30000"/>
            </a:xfrm>
            <a:custGeom>
              <a:avLst/>
              <a:gdLst/>
              <a:ahLst/>
              <a:cxnLst/>
              <a:rect l="l" t="t" r="r" b="b"/>
              <a:pathLst>
                <a:path w="1655" h="1200" extrusionOk="0">
                  <a:moveTo>
                    <a:pt x="79" y="0"/>
                  </a:moveTo>
                  <a:cubicBezTo>
                    <a:pt x="33" y="0"/>
                    <a:pt x="1" y="64"/>
                    <a:pt x="26" y="90"/>
                  </a:cubicBezTo>
                  <a:cubicBezTo>
                    <a:pt x="460" y="523"/>
                    <a:pt x="1027" y="857"/>
                    <a:pt x="1527" y="1190"/>
                  </a:cubicBezTo>
                  <a:cubicBezTo>
                    <a:pt x="1545" y="1196"/>
                    <a:pt x="1562" y="1199"/>
                    <a:pt x="1575" y="1199"/>
                  </a:cubicBezTo>
                  <a:cubicBezTo>
                    <a:pt x="1637" y="1199"/>
                    <a:pt x="1654" y="1145"/>
                    <a:pt x="1627" y="1090"/>
                  </a:cubicBezTo>
                  <a:cubicBezTo>
                    <a:pt x="1160" y="723"/>
                    <a:pt x="660" y="323"/>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69"/>
            <p:cNvSpPr/>
            <p:nvPr/>
          </p:nvSpPr>
          <p:spPr>
            <a:xfrm>
              <a:off x="825975" y="4737425"/>
              <a:ext cx="34600" cy="31025"/>
            </a:xfrm>
            <a:custGeom>
              <a:avLst/>
              <a:gdLst/>
              <a:ahLst/>
              <a:cxnLst/>
              <a:rect l="l" t="t" r="r" b="b"/>
              <a:pathLst>
                <a:path w="1384" h="1241" extrusionOk="0">
                  <a:moveTo>
                    <a:pt x="41" y="1"/>
                  </a:moveTo>
                  <a:cubicBezTo>
                    <a:pt x="17" y="1"/>
                    <a:pt x="1" y="43"/>
                    <a:pt x="27" y="43"/>
                  </a:cubicBezTo>
                  <a:cubicBezTo>
                    <a:pt x="461" y="477"/>
                    <a:pt x="894" y="844"/>
                    <a:pt x="1361" y="1211"/>
                  </a:cubicBezTo>
                  <a:cubicBezTo>
                    <a:pt x="961" y="811"/>
                    <a:pt x="494" y="444"/>
                    <a:pt x="61" y="10"/>
                  </a:cubicBezTo>
                  <a:cubicBezTo>
                    <a:pt x="54" y="3"/>
                    <a:pt x="47" y="1"/>
                    <a:pt x="41" y="1"/>
                  </a:cubicBezTo>
                  <a:close/>
                  <a:moveTo>
                    <a:pt x="1361" y="1211"/>
                  </a:moveTo>
                  <a:cubicBezTo>
                    <a:pt x="1361" y="1233"/>
                    <a:pt x="1365" y="1240"/>
                    <a:pt x="1369" y="1240"/>
                  </a:cubicBezTo>
                  <a:cubicBezTo>
                    <a:pt x="1376" y="1240"/>
                    <a:pt x="1384" y="1211"/>
                    <a:pt x="1361" y="121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69"/>
            <p:cNvSpPr/>
            <p:nvPr/>
          </p:nvSpPr>
          <p:spPr>
            <a:xfrm>
              <a:off x="815800" y="4694500"/>
              <a:ext cx="56725" cy="47700"/>
            </a:xfrm>
            <a:custGeom>
              <a:avLst/>
              <a:gdLst/>
              <a:ahLst/>
              <a:cxnLst/>
              <a:rect l="l" t="t" r="r" b="b"/>
              <a:pathLst>
                <a:path w="2269" h="1908" extrusionOk="0">
                  <a:moveTo>
                    <a:pt x="519" y="191"/>
                  </a:moveTo>
                  <a:cubicBezTo>
                    <a:pt x="524" y="191"/>
                    <a:pt x="529" y="191"/>
                    <a:pt x="534" y="193"/>
                  </a:cubicBezTo>
                  <a:cubicBezTo>
                    <a:pt x="668" y="193"/>
                    <a:pt x="734" y="960"/>
                    <a:pt x="734" y="1060"/>
                  </a:cubicBezTo>
                  <a:cubicBezTo>
                    <a:pt x="734" y="1176"/>
                    <a:pt x="734" y="1314"/>
                    <a:pt x="728" y="1449"/>
                  </a:cubicBezTo>
                  <a:lnTo>
                    <a:pt x="728" y="1449"/>
                  </a:lnTo>
                  <a:cubicBezTo>
                    <a:pt x="681" y="1424"/>
                    <a:pt x="638" y="1394"/>
                    <a:pt x="601" y="1360"/>
                  </a:cubicBezTo>
                  <a:cubicBezTo>
                    <a:pt x="434" y="1193"/>
                    <a:pt x="334" y="926"/>
                    <a:pt x="334" y="726"/>
                  </a:cubicBezTo>
                  <a:cubicBezTo>
                    <a:pt x="334" y="662"/>
                    <a:pt x="365" y="191"/>
                    <a:pt x="519" y="191"/>
                  </a:cubicBezTo>
                  <a:close/>
                  <a:moveTo>
                    <a:pt x="1755" y="1018"/>
                  </a:moveTo>
                  <a:cubicBezTo>
                    <a:pt x="1972" y="1018"/>
                    <a:pt x="2040" y="1083"/>
                    <a:pt x="1902" y="1193"/>
                  </a:cubicBezTo>
                  <a:cubicBezTo>
                    <a:pt x="1791" y="1452"/>
                    <a:pt x="1505" y="1568"/>
                    <a:pt x="1216" y="1568"/>
                  </a:cubicBezTo>
                  <a:cubicBezTo>
                    <a:pt x="1174" y="1568"/>
                    <a:pt x="1132" y="1565"/>
                    <a:pt x="1091" y="1561"/>
                  </a:cubicBezTo>
                  <a:lnTo>
                    <a:pt x="1091" y="1561"/>
                  </a:lnTo>
                  <a:cubicBezTo>
                    <a:pt x="1142" y="1505"/>
                    <a:pt x="1190" y="1449"/>
                    <a:pt x="1235" y="1393"/>
                  </a:cubicBezTo>
                  <a:cubicBezTo>
                    <a:pt x="1335" y="1327"/>
                    <a:pt x="1402" y="1160"/>
                    <a:pt x="1535" y="1093"/>
                  </a:cubicBezTo>
                  <a:lnTo>
                    <a:pt x="1602" y="1026"/>
                  </a:lnTo>
                  <a:cubicBezTo>
                    <a:pt x="1659" y="1021"/>
                    <a:pt x="1710" y="1018"/>
                    <a:pt x="1755" y="1018"/>
                  </a:cubicBezTo>
                  <a:close/>
                  <a:moveTo>
                    <a:pt x="795" y="1629"/>
                  </a:moveTo>
                  <a:cubicBezTo>
                    <a:pt x="803" y="1632"/>
                    <a:pt x="812" y="1636"/>
                    <a:pt x="820" y="1639"/>
                  </a:cubicBezTo>
                  <a:lnTo>
                    <a:pt x="820" y="1639"/>
                  </a:lnTo>
                  <a:cubicBezTo>
                    <a:pt x="805" y="1660"/>
                    <a:pt x="790" y="1682"/>
                    <a:pt x="775" y="1703"/>
                  </a:cubicBezTo>
                  <a:lnTo>
                    <a:pt x="775" y="1703"/>
                  </a:lnTo>
                  <a:cubicBezTo>
                    <a:pt x="782" y="1678"/>
                    <a:pt x="789" y="1654"/>
                    <a:pt x="795" y="1629"/>
                  </a:cubicBezTo>
                  <a:close/>
                  <a:moveTo>
                    <a:pt x="534" y="1"/>
                  </a:moveTo>
                  <a:cubicBezTo>
                    <a:pt x="518" y="1"/>
                    <a:pt x="501" y="9"/>
                    <a:pt x="501" y="26"/>
                  </a:cubicBezTo>
                  <a:cubicBezTo>
                    <a:pt x="0" y="572"/>
                    <a:pt x="214" y="1320"/>
                    <a:pt x="718" y="1592"/>
                  </a:cubicBezTo>
                  <a:lnTo>
                    <a:pt x="718" y="1592"/>
                  </a:lnTo>
                  <a:cubicBezTo>
                    <a:pt x="714" y="1639"/>
                    <a:pt x="708" y="1685"/>
                    <a:pt x="701" y="1727"/>
                  </a:cubicBezTo>
                  <a:cubicBezTo>
                    <a:pt x="701" y="1741"/>
                    <a:pt x="713" y="1761"/>
                    <a:pt x="727" y="1772"/>
                  </a:cubicBezTo>
                  <a:lnTo>
                    <a:pt x="727" y="1772"/>
                  </a:lnTo>
                  <a:cubicBezTo>
                    <a:pt x="707" y="1802"/>
                    <a:pt x="687" y="1832"/>
                    <a:pt x="668" y="1860"/>
                  </a:cubicBezTo>
                  <a:cubicBezTo>
                    <a:pt x="691" y="1884"/>
                    <a:pt x="715" y="1908"/>
                    <a:pt x="738" y="1908"/>
                  </a:cubicBezTo>
                  <a:cubicBezTo>
                    <a:pt x="748" y="1908"/>
                    <a:pt x="758" y="1904"/>
                    <a:pt x="768" y="1894"/>
                  </a:cubicBezTo>
                  <a:cubicBezTo>
                    <a:pt x="838" y="1823"/>
                    <a:pt x="909" y="1753"/>
                    <a:pt x="977" y="1682"/>
                  </a:cubicBezTo>
                  <a:lnTo>
                    <a:pt x="977" y="1682"/>
                  </a:lnTo>
                  <a:cubicBezTo>
                    <a:pt x="1027" y="1691"/>
                    <a:pt x="1078" y="1696"/>
                    <a:pt x="1131" y="1696"/>
                  </a:cubicBezTo>
                  <a:cubicBezTo>
                    <a:pt x="1269" y="1696"/>
                    <a:pt x="1417" y="1664"/>
                    <a:pt x="1568" y="1594"/>
                  </a:cubicBezTo>
                  <a:cubicBezTo>
                    <a:pt x="1768" y="1527"/>
                    <a:pt x="2269" y="1060"/>
                    <a:pt x="1902" y="826"/>
                  </a:cubicBezTo>
                  <a:cubicBezTo>
                    <a:pt x="1853" y="797"/>
                    <a:pt x="1804" y="785"/>
                    <a:pt x="1756" y="785"/>
                  </a:cubicBezTo>
                  <a:cubicBezTo>
                    <a:pt x="1640" y="785"/>
                    <a:pt x="1529" y="856"/>
                    <a:pt x="1435" y="926"/>
                  </a:cubicBezTo>
                  <a:cubicBezTo>
                    <a:pt x="1241" y="1098"/>
                    <a:pt x="1062" y="1312"/>
                    <a:pt x="905" y="1523"/>
                  </a:cubicBezTo>
                  <a:lnTo>
                    <a:pt x="905" y="1523"/>
                  </a:lnTo>
                  <a:cubicBezTo>
                    <a:pt x="877" y="1514"/>
                    <a:pt x="849" y="1505"/>
                    <a:pt x="823" y="1494"/>
                  </a:cubicBezTo>
                  <a:lnTo>
                    <a:pt x="823" y="1494"/>
                  </a:lnTo>
                  <a:cubicBezTo>
                    <a:pt x="903" y="1008"/>
                    <a:pt x="797" y="456"/>
                    <a:pt x="568" y="26"/>
                  </a:cubicBezTo>
                  <a:cubicBezTo>
                    <a:pt x="568" y="9"/>
                    <a:pt x="551" y="1"/>
                    <a:pt x="5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69"/>
            <p:cNvSpPr/>
            <p:nvPr/>
          </p:nvSpPr>
          <p:spPr>
            <a:xfrm>
              <a:off x="1339725" y="4746675"/>
              <a:ext cx="141350" cy="93900"/>
            </a:xfrm>
            <a:custGeom>
              <a:avLst/>
              <a:gdLst/>
              <a:ahLst/>
              <a:cxnLst/>
              <a:rect l="l" t="t" r="r" b="b"/>
              <a:pathLst>
                <a:path w="5654" h="3756" extrusionOk="0">
                  <a:moveTo>
                    <a:pt x="5610" y="0"/>
                  </a:moveTo>
                  <a:cubicBezTo>
                    <a:pt x="5605" y="0"/>
                    <a:pt x="5601" y="2"/>
                    <a:pt x="5596" y="7"/>
                  </a:cubicBezTo>
                  <a:cubicBezTo>
                    <a:pt x="3461" y="674"/>
                    <a:pt x="1493" y="2008"/>
                    <a:pt x="25" y="3676"/>
                  </a:cubicBezTo>
                  <a:cubicBezTo>
                    <a:pt x="1" y="3725"/>
                    <a:pt x="48" y="3756"/>
                    <a:pt x="75" y="3756"/>
                  </a:cubicBezTo>
                  <a:cubicBezTo>
                    <a:pt x="85" y="3756"/>
                    <a:pt x="92" y="3752"/>
                    <a:pt x="92" y="3743"/>
                  </a:cubicBezTo>
                  <a:cubicBezTo>
                    <a:pt x="1660" y="2075"/>
                    <a:pt x="3461" y="941"/>
                    <a:pt x="5596" y="107"/>
                  </a:cubicBezTo>
                  <a:cubicBezTo>
                    <a:pt x="5653" y="78"/>
                    <a:pt x="5637" y="0"/>
                    <a:pt x="56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69"/>
            <p:cNvSpPr/>
            <p:nvPr/>
          </p:nvSpPr>
          <p:spPr>
            <a:xfrm>
              <a:off x="1355350" y="4762675"/>
              <a:ext cx="38400" cy="25050"/>
            </a:xfrm>
            <a:custGeom>
              <a:avLst/>
              <a:gdLst/>
              <a:ahLst/>
              <a:cxnLst/>
              <a:rect l="l" t="t" r="r" b="b"/>
              <a:pathLst>
                <a:path w="1536" h="1002" extrusionOk="0">
                  <a:moveTo>
                    <a:pt x="1435" y="1"/>
                  </a:moveTo>
                  <a:cubicBezTo>
                    <a:pt x="1001" y="368"/>
                    <a:pt x="601" y="701"/>
                    <a:pt x="34" y="868"/>
                  </a:cubicBezTo>
                  <a:cubicBezTo>
                    <a:pt x="1" y="935"/>
                    <a:pt x="34" y="1001"/>
                    <a:pt x="67" y="1001"/>
                  </a:cubicBezTo>
                  <a:cubicBezTo>
                    <a:pt x="634" y="801"/>
                    <a:pt x="1135" y="534"/>
                    <a:pt x="1502" y="101"/>
                  </a:cubicBezTo>
                  <a:cubicBezTo>
                    <a:pt x="1535" y="34"/>
                    <a:pt x="1468" y="1"/>
                    <a:pt x="14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69"/>
            <p:cNvSpPr/>
            <p:nvPr/>
          </p:nvSpPr>
          <p:spPr>
            <a:xfrm>
              <a:off x="1367025" y="4757325"/>
              <a:ext cx="23725" cy="16225"/>
            </a:xfrm>
            <a:custGeom>
              <a:avLst/>
              <a:gdLst/>
              <a:ahLst/>
              <a:cxnLst/>
              <a:rect l="l" t="t" r="r" b="b"/>
              <a:pathLst>
                <a:path w="949" h="649" extrusionOk="0">
                  <a:moveTo>
                    <a:pt x="902" y="1"/>
                  </a:moveTo>
                  <a:cubicBezTo>
                    <a:pt x="890" y="1"/>
                    <a:pt x="878" y="5"/>
                    <a:pt x="868" y="15"/>
                  </a:cubicBezTo>
                  <a:cubicBezTo>
                    <a:pt x="735" y="148"/>
                    <a:pt x="634" y="248"/>
                    <a:pt x="468" y="348"/>
                  </a:cubicBezTo>
                  <a:cubicBezTo>
                    <a:pt x="334" y="415"/>
                    <a:pt x="167" y="482"/>
                    <a:pt x="34" y="548"/>
                  </a:cubicBezTo>
                  <a:cubicBezTo>
                    <a:pt x="1" y="582"/>
                    <a:pt x="34" y="648"/>
                    <a:pt x="67" y="648"/>
                  </a:cubicBezTo>
                  <a:cubicBezTo>
                    <a:pt x="234" y="648"/>
                    <a:pt x="401" y="515"/>
                    <a:pt x="534" y="415"/>
                  </a:cubicBezTo>
                  <a:cubicBezTo>
                    <a:pt x="668" y="348"/>
                    <a:pt x="835" y="215"/>
                    <a:pt x="901" y="48"/>
                  </a:cubicBezTo>
                  <a:cubicBezTo>
                    <a:pt x="948" y="24"/>
                    <a:pt x="929" y="1"/>
                    <a:pt x="9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69"/>
            <p:cNvSpPr/>
            <p:nvPr/>
          </p:nvSpPr>
          <p:spPr>
            <a:xfrm>
              <a:off x="1353675" y="4740450"/>
              <a:ext cx="35900" cy="29600"/>
            </a:xfrm>
            <a:custGeom>
              <a:avLst/>
              <a:gdLst/>
              <a:ahLst/>
              <a:cxnLst/>
              <a:rect l="l" t="t" r="r" b="b"/>
              <a:pathLst>
                <a:path w="1436" h="1184" extrusionOk="0">
                  <a:moveTo>
                    <a:pt x="1213" y="146"/>
                  </a:moveTo>
                  <a:cubicBezTo>
                    <a:pt x="1237" y="146"/>
                    <a:pt x="1258" y="157"/>
                    <a:pt x="1269" y="189"/>
                  </a:cubicBezTo>
                  <a:cubicBezTo>
                    <a:pt x="1269" y="223"/>
                    <a:pt x="1235" y="356"/>
                    <a:pt x="1235" y="389"/>
                  </a:cubicBezTo>
                  <a:cubicBezTo>
                    <a:pt x="1202" y="556"/>
                    <a:pt x="1102" y="690"/>
                    <a:pt x="1002" y="823"/>
                  </a:cubicBezTo>
                  <a:cubicBezTo>
                    <a:pt x="946" y="870"/>
                    <a:pt x="883" y="908"/>
                    <a:pt x="817" y="936"/>
                  </a:cubicBezTo>
                  <a:lnTo>
                    <a:pt x="817" y="936"/>
                  </a:lnTo>
                  <a:cubicBezTo>
                    <a:pt x="796" y="664"/>
                    <a:pt x="894" y="368"/>
                    <a:pt x="1068" y="223"/>
                  </a:cubicBezTo>
                  <a:cubicBezTo>
                    <a:pt x="1091" y="200"/>
                    <a:pt x="1161" y="146"/>
                    <a:pt x="1213" y="146"/>
                  </a:cubicBezTo>
                  <a:close/>
                  <a:moveTo>
                    <a:pt x="174" y="548"/>
                  </a:moveTo>
                  <a:cubicBezTo>
                    <a:pt x="192" y="548"/>
                    <a:pt x="212" y="550"/>
                    <a:pt x="234" y="556"/>
                  </a:cubicBezTo>
                  <a:cubicBezTo>
                    <a:pt x="401" y="556"/>
                    <a:pt x="401" y="589"/>
                    <a:pt x="535" y="756"/>
                  </a:cubicBezTo>
                  <a:lnTo>
                    <a:pt x="666" y="981"/>
                  </a:lnTo>
                  <a:lnTo>
                    <a:pt x="666" y="981"/>
                  </a:lnTo>
                  <a:cubicBezTo>
                    <a:pt x="628" y="987"/>
                    <a:pt x="590" y="991"/>
                    <a:pt x="553" y="991"/>
                  </a:cubicBezTo>
                  <a:cubicBezTo>
                    <a:pt x="420" y="991"/>
                    <a:pt x="293" y="948"/>
                    <a:pt x="201" y="856"/>
                  </a:cubicBezTo>
                  <a:cubicBezTo>
                    <a:pt x="168" y="823"/>
                    <a:pt x="168" y="756"/>
                    <a:pt x="101" y="723"/>
                  </a:cubicBezTo>
                  <a:cubicBezTo>
                    <a:pt x="73" y="612"/>
                    <a:pt x="92" y="548"/>
                    <a:pt x="174" y="548"/>
                  </a:cubicBezTo>
                  <a:close/>
                  <a:moveTo>
                    <a:pt x="1191" y="0"/>
                  </a:moveTo>
                  <a:cubicBezTo>
                    <a:pt x="1053" y="0"/>
                    <a:pt x="930" y="200"/>
                    <a:pt x="902" y="256"/>
                  </a:cubicBezTo>
                  <a:cubicBezTo>
                    <a:pt x="786" y="441"/>
                    <a:pt x="734" y="610"/>
                    <a:pt x="725" y="797"/>
                  </a:cubicBezTo>
                  <a:lnTo>
                    <a:pt x="725" y="797"/>
                  </a:lnTo>
                  <a:cubicBezTo>
                    <a:pt x="606" y="605"/>
                    <a:pt x="444" y="400"/>
                    <a:pt x="268" y="356"/>
                  </a:cubicBezTo>
                  <a:cubicBezTo>
                    <a:pt x="246" y="352"/>
                    <a:pt x="226" y="350"/>
                    <a:pt x="207" y="350"/>
                  </a:cubicBezTo>
                  <a:cubicBezTo>
                    <a:pt x="77" y="350"/>
                    <a:pt x="1" y="444"/>
                    <a:pt x="1" y="589"/>
                  </a:cubicBezTo>
                  <a:cubicBezTo>
                    <a:pt x="1" y="933"/>
                    <a:pt x="336" y="1088"/>
                    <a:pt x="624" y="1088"/>
                  </a:cubicBezTo>
                  <a:cubicBezTo>
                    <a:pt x="658" y="1088"/>
                    <a:pt x="692" y="1086"/>
                    <a:pt x="724" y="1081"/>
                  </a:cubicBezTo>
                  <a:lnTo>
                    <a:pt x="724" y="1081"/>
                  </a:lnTo>
                  <a:lnTo>
                    <a:pt x="768" y="1157"/>
                  </a:lnTo>
                  <a:cubicBezTo>
                    <a:pt x="787" y="1175"/>
                    <a:pt x="805" y="1183"/>
                    <a:pt x="822" y="1183"/>
                  </a:cubicBezTo>
                  <a:cubicBezTo>
                    <a:pt x="864" y="1183"/>
                    <a:pt x="892" y="1129"/>
                    <a:pt x="868" y="1056"/>
                  </a:cubicBezTo>
                  <a:cubicBezTo>
                    <a:pt x="866" y="1052"/>
                    <a:pt x="863" y="1046"/>
                    <a:pt x="861" y="1041"/>
                  </a:cubicBezTo>
                  <a:lnTo>
                    <a:pt x="861" y="1041"/>
                  </a:lnTo>
                  <a:cubicBezTo>
                    <a:pt x="1078" y="908"/>
                    <a:pt x="1204" y="715"/>
                    <a:pt x="1269" y="523"/>
                  </a:cubicBezTo>
                  <a:cubicBezTo>
                    <a:pt x="1335" y="389"/>
                    <a:pt x="1435" y="89"/>
                    <a:pt x="1269" y="22"/>
                  </a:cubicBezTo>
                  <a:cubicBezTo>
                    <a:pt x="1243" y="7"/>
                    <a:pt x="1217"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69"/>
            <p:cNvSpPr/>
            <p:nvPr/>
          </p:nvSpPr>
          <p:spPr>
            <a:xfrm>
              <a:off x="751600" y="4741825"/>
              <a:ext cx="156800" cy="85925"/>
            </a:xfrm>
            <a:custGeom>
              <a:avLst/>
              <a:gdLst/>
              <a:ahLst/>
              <a:cxnLst/>
              <a:rect l="l" t="t" r="r" b="b"/>
              <a:pathLst>
                <a:path w="6272" h="3437" extrusionOk="0">
                  <a:moveTo>
                    <a:pt x="100" y="1"/>
                  </a:moveTo>
                  <a:cubicBezTo>
                    <a:pt x="33" y="1"/>
                    <a:pt x="0" y="34"/>
                    <a:pt x="33" y="34"/>
                  </a:cubicBezTo>
                  <a:cubicBezTo>
                    <a:pt x="2168" y="1035"/>
                    <a:pt x="4170" y="2202"/>
                    <a:pt x="6171" y="3437"/>
                  </a:cubicBezTo>
                  <a:cubicBezTo>
                    <a:pt x="6204" y="3437"/>
                    <a:pt x="6271" y="3370"/>
                    <a:pt x="6204" y="3336"/>
                  </a:cubicBezTo>
                  <a:cubicBezTo>
                    <a:pt x="4303" y="2036"/>
                    <a:pt x="2168" y="100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69"/>
            <p:cNvSpPr/>
            <p:nvPr/>
          </p:nvSpPr>
          <p:spPr>
            <a:xfrm>
              <a:off x="1196400" y="4282250"/>
              <a:ext cx="209475" cy="453275"/>
            </a:xfrm>
            <a:custGeom>
              <a:avLst/>
              <a:gdLst/>
              <a:ahLst/>
              <a:cxnLst/>
              <a:rect l="l" t="t" r="r" b="b"/>
              <a:pathLst>
                <a:path w="8379" h="18131" extrusionOk="0">
                  <a:moveTo>
                    <a:pt x="87" y="1"/>
                  </a:moveTo>
                  <a:cubicBezTo>
                    <a:pt x="43" y="1"/>
                    <a:pt x="0" y="29"/>
                    <a:pt x="21" y="71"/>
                  </a:cubicBezTo>
                  <a:cubicBezTo>
                    <a:pt x="1889" y="6509"/>
                    <a:pt x="6125" y="11812"/>
                    <a:pt x="8293" y="18084"/>
                  </a:cubicBezTo>
                  <a:cubicBezTo>
                    <a:pt x="8293" y="18114"/>
                    <a:pt x="8314" y="18130"/>
                    <a:pt x="8333" y="18130"/>
                  </a:cubicBezTo>
                  <a:cubicBezTo>
                    <a:pt x="8356" y="18130"/>
                    <a:pt x="8378" y="18105"/>
                    <a:pt x="8360" y="18050"/>
                  </a:cubicBezTo>
                  <a:cubicBezTo>
                    <a:pt x="6292" y="11746"/>
                    <a:pt x="2056" y="6409"/>
                    <a:pt x="154" y="37"/>
                  </a:cubicBezTo>
                  <a:cubicBezTo>
                    <a:pt x="141" y="12"/>
                    <a:pt x="114"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69"/>
            <p:cNvSpPr/>
            <p:nvPr/>
          </p:nvSpPr>
          <p:spPr>
            <a:xfrm>
              <a:off x="1168800" y="3940075"/>
              <a:ext cx="69000" cy="52075"/>
            </a:xfrm>
            <a:custGeom>
              <a:avLst/>
              <a:gdLst/>
              <a:ahLst/>
              <a:cxnLst/>
              <a:rect l="l" t="t" r="r" b="b"/>
              <a:pathLst>
                <a:path w="2760" h="2083" extrusionOk="0">
                  <a:moveTo>
                    <a:pt x="83" y="1"/>
                  </a:moveTo>
                  <a:cubicBezTo>
                    <a:pt x="44" y="1"/>
                    <a:pt x="0" y="24"/>
                    <a:pt x="24" y="48"/>
                  </a:cubicBezTo>
                  <a:cubicBezTo>
                    <a:pt x="524" y="1049"/>
                    <a:pt x="1558" y="1882"/>
                    <a:pt x="2659" y="2083"/>
                  </a:cubicBezTo>
                  <a:cubicBezTo>
                    <a:pt x="2693" y="2083"/>
                    <a:pt x="2759" y="2016"/>
                    <a:pt x="2693" y="2016"/>
                  </a:cubicBezTo>
                  <a:cubicBezTo>
                    <a:pt x="1592" y="1649"/>
                    <a:pt x="758" y="1015"/>
                    <a:pt x="124" y="14"/>
                  </a:cubicBezTo>
                  <a:cubicBezTo>
                    <a:pt x="114" y="5"/>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69"/>
            <p:cNvSpPr/>
            <p:nvPr/>
          </p:nvSpPr>
          <p:spPr>
            <a:xfrm>
              <a:off x="824975" y="3467425"/>
              <a:ext cx="77575" cy="119700"/>
            </a:xfrm>
            <a:custGeom>
              <a:avLst/>
              <a:gdLst/>
              <a:ahLst/>
              <a:cxnLst/>
              <a:rect l="l" t="t" r="r" b="b"/>
              <a:pathLst>
                <a:path w="3103" h="4788" extrusionOk="0">
                  <a:moveTo>
                    <a:pt x="2682" y="0"/>
                  </a:moveTo>
                  <a:cubicBezTo>
                    <a:pt x="2226" y="0"/>
                    <a:pt x="1579" y="1479"/>
                    <a:pt x="1262" y="1479"/>
                  </a:cubicBezTo>
                  <a:cubicBezTo>
                    <a:pt x="1252" y="1479"/>
                    <a:pt x="1243" y="1477"/>
                    <a:pt x="1235" y="1475"/>
                  </a:cubicBezTo>
                  <a:cubicBezTo>
                    <a:pt x="901" y="1408"/>
                    <a:pt x="1969" y="307"/>
                    <a:pt x="1969" y="107"/>
                  </a:cubicBezTo>
                  <a:cubicBezTo>
                    <a:pt x="1957" y="73"/>
                    <a:pt x="1932" y="57"/>
                    <a:pt x="1895" y="57"/>
                  </a:cubicBezTo>
                  <a:cubicBezTo>
                    <a:pt x="1713" y="57"/>
                    <a:pt x="1251" y="464"/>
                    <a:pt x="834" y="1241"/>
                  </a:cubicBezTo>
                  <a:cubicBezTo>
                    <a:pt x="334" y="2142"/>
                    <a:pt x="0" y="4210"/>
                    <a:pt x="0" y="4210"/>
                  </a:cubicBezTo>
                  <a:cubicBezTo>
                    <a:pt x="0" y="4210"/>
                    <a:pt x="930" y="4788"/>
                    <a:pt x="1241" y="4788"/>
                  </a:cubicBezTo>
                  <a:cubicBezTo>
                    <a:pt x="1289" y="4788"/>
                    <a:pt x="1322" y="4775"/>
                    <a:pt x="1335" y="4744"/>
                  </a:cubicBezTo>
                  <a:cubicBezTo>
                    <a:pt x="1401" y="4443"/>
                    <a:pt x="2169" y="3976"/>
                    <a:pt x="2469" y="3576"/>
                  </a:cubicBezTo>
                  <a:cubicBezTo>
                    <a:pt x="2702" y="3143"/>
                    <a:pt x="3003" y="2075"/>
                    <a:pt x="2836" y="1975"/>
                  </a:cubicBezTo>
                  <a:cubicBezTo>
                    <a:pt x="2830" y="1972"/>
                    <a:pt x="2824" y="1971"/>
                    <a:pt x="2817" y="1971"/>
                  </a:cubicBezTo>
                  <a:cubicBezTo>
                    <a:pt x="2679" y="1971"/>
                    <a:pt x="2431" y="2618"/>
                    <a:pt x="2335" y="2809"/>
                  </a:cubicBezTo>
                  <a:cubicBezTo>
                    <a:pt x="2287" y="2894"/>
                    <a:pt x="2224" y="2949"/>
                    <a:pt x="2180" y="2949"/>
                  </a:cubicBezTo>
                  <a:cubicBezTo>
                    <a:pt x="2103" y="2949"/>
                    <a:pt x="2078" y="2786"/>
                    <a:pt x="2269" y="2342"/>
                  </a:cubicBezTo>
                  <a:cubicBezTo>
                    <a:pt x="2669" y="1675"/>
                    <a:pt x="3103" y="607"/>
                    <a:pt x="2903" y="474"/>
                  </a:cubicBezTo>
                  <a:cubicBezTo>
                    <a:pt x="2892" y="465"/>
                    <a:pt x="2881" y="461"/>
                    <a:pt x="2869" y="461"/>
                  </a:cubicBezTo>
                  <a:cubicBezTo>
                    <a:pt x="2653" y="461"/>
                    <a:pt x="2200" y="1775"/>
                    <a:pt x="1976" y="1775"/>
                  </a:cubicBezTo>
                  <a:cubicBezTo>
                    <a:pt x="1974" y="1775"/>
                    <a:pt x="1971" y="1775"/>
                    <a:pt x="1969" y="1775"/>
                  </a:cubicBezTo>
                  <a:cubicBezTo>
                    <a:pt x="1702" y="1742"/>
                    <a:pt x="2069" y="1141"/>
                    <a:pt x="2335" y="774"/>
                  </a:cubicBezTo>
                  <a:cubicBezTo>
                    <a:pt x="2569" y="407"/>
                    <a:pt x="2802" y="40"/>
                    <a:pt x="2802" y="40"/>
                  </a:cubicBezTo>
                  <a:cubicBezTo>
                    <a:pt x="2764" y="13"/>
                    <a:pt x="2724" y="0"/>
                    <a:pt x="2682"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69"/>
            <p:cNvSpPr/>
            <p:nvPr/>
          </p:nvSpPr>
          <p:spPr>
            <a:xfrm>
              <a:off x="839350" y="3536450"/>
              <a:ext cx="42350" cy="18450"/>
            </a:xfrm>
            <a:custGeom>
              <a:avLst/>
              <a:gdLst/>
              <a:ahLst/>
              <a:cxnLst/>
              <a:rect l="l" t="t" r="r" b="b"/>
              <a:pathLst>
                <a:path w="1694" h="738" extrusionOk="0">
                  <a:moveTo>
                    <a:pt x="1656" y="1"/>
                  </a:moveTo>
                  <a:cubicBezTo>
                    <a:pt x="1647" y="1"/>
                    <a:pt x="1637" y="5"/>
                    <a:pt x="1627" y="15"/>
                  </a:cubicBezTo>
                  <a:cubicBezTo>
                    <a:pt x="1569" y="159"/>
                    <a:pt x="1461" y="279"/>
                    <a:pt x="1325" y="351"/>
                  </a:cubicBezTo>
                  <a:lnTo>
                    <a:pt x="1325" y="351"/>
                  </a:lnTo>
                  <a:cubicBezTo>
                    <a:pt x="1204" y="206"/>
                    <a:pt x="1058" y="149"/>
                    <a:pt x="907" y="149"/>
                  </a:cubicBezTo>
                  <a:cubicBezTo>
                    <a:pt x="587" y="149"/>
                    <a:pt x="239" y="402"/>
                    <a:pt x="26" y="615"/>
                  </a:cubicBezTo>
                  <a:cubicBezTo>
                    <a:pt x="0" y="666"/>
                    <a:pt x="53" y="737"/>
                    <a:pt x="110" y="737"/>
                  </a:cubicBezTo>
                  <a:cubicBezTo>
                    <a:pt x="127" y="737"/>
                    <a:pt x="144" y="731"/>
                    <a:pt x="159" y="715"/>
                  </a:cubicBezTo>
                  <a:cubicBezTo>
                    <a:pt x="385" y="557"/>
                    <a:pt x="672" y="307"/>
                    <a:pt x="937" y="307"/>
                  </a:cubicBezTo>
                  <a:cubicBezTo>
                    <a:pt x="1064" y="307"/>
                    <a:pt x="1186" y="364"/>
                    <a:pt x="1293" y="515"/>
                  </a:cubicBezTo>
                  <a:cubicBezTo>
                    <a:pt x="1293" y="515"/>
                    <a:pt x="1308" y="530"/>
                    <a:pt x="1338" y="530"/>
                  </a:cubicBezTo>
                  <a:cubicBezTo>
                    <a:pt x="1353" y="530"/>
                    <a:pt x="1371" y="526"/>
                    <a:pt x="1394" y="515"/>
                  </a:cubicBezTo>
                  <a:cubicBezTo>
                    <a:pt x="1560" y="382"/>
                    <a:pt x="1627" y="281"/>
                    <a:pt x="1694" y="48"/>
                  </a:cubicBezTo>
                  <a:cubicBezTo>
                    <a:pt x="1694" y="24"/>
                    <a:pt x="1677" y="1"/>
                    <a:pt x="16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69"/>
            <p:cNvSpPr/>
            <p:nvPr/>
          </p:nvSpPr>
          <p:spPr>
            <a:xfrm>
              <a:off x="713225" y="3555150"/>
              <a:ext cx="375300" cy="202175"/>
            </a:xfrm>
            <a:custGeom>
              <a:avLst/>
              <a:gdLst/>
              <a:ahLst/>
              <a:cxnLst/>
              <a:rect l="l" t="t" r="r" b="b"/>
              <a:pathLst>
                <a:path w="15012" h="8087" extrusionOk="0">
                  <a:moveTo>
                    <a:pt x="4637" y="0"/>
                  </a:moveTo>
                  <a:cubicBezTo>
                    <a:pt x="4637" y="0"/>
                    <a:pt x="1" y="7272"/>
                    <a:pt x="2869" y="7973"/>
                  </a:cubicBezTo>
                  <a:cubicBezTo>
                    <a:pt x="3176" y="8051"/>
                    <a:pt x="3517" y="8086"/>
                    <a:pt x="3884" y="8086"/>
                  </a:cubicBezTo>
                  <a:cubicBezTo>
                    <a:pt x="6945" y="8086"/>
                    <a:pt x="11709" y="5638"/>
                    <a:pt x="11709" y="5638"/>
                  </a:cubicBezTo>
                  <a:lnTo>
                    <a:pt x="15011" y="434"/>
                  </a:lnTo>
                  <a:lnTo>
                    <a:pt x="5338" y="4404"/>
                  </a:lnTo>
                  <a:lnTo>
                    <a:pt x="5338" y="4404"/>
                  </a:lnTo>
                  <a:lnTo>
                    <a:pt x="6072" y="601"/>
                  </a:lnTo>
                  <a:lnTo>
                    <a:pt x="4637" y="0"/>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69"/>
            <p:cNvSpPr/>
            <p:nvPr/>
          </p:nvSpPr>
          <p:spPr>
            <a:xfrm>
              <a:off x="985925" y="3562100"/>
              <a:ext cx="317750" cy="400025"/>
            </a:xfrm>
            <a:custGeom>
              <a:avLst/>
              <a:gdLst/>
              <a:ahLst/>
              <a:cxnLst/>
              <a:rect l="l" t="t" r="r" b="b"/>
              <a:pathLst>
                <a:path w="12710" h="16001" extrusionOk="0">
                  <a:moveTo>
                    <a:pt x="5245" y="1"/>
                  </a:moveTo>
                  <a:cubicBezTo>
                    <a:pt x="4929" y="1"/>
                    <a:pt x="4737" y="23"/>
                    <a:pt x="4737" y="23"/>
                  </a:cubicBezTo>
                  <a:cubicBezTo>
                    <a:pt x="4637" y="89"/>
                    <a:pt x="4570" y="89"/>
                    <a:pt x="4437" y="89"/>
                  </a:cubicBezTo>
                  <a:cubicBezTo>
                    <a:pt x="1802" y="490"/>
                    <a:pt x="0" y="2991"/>
                    <a:pt x="401" y="5627"/>
                  </a:cubicBezTo>
                  <a:lnTo>
                    <a:pt x="1568" y="9429"/>
                  </a:lnTo>
                  <a:cubicBezTo>
                    <a:pt x="1802" y="10163"/>
                    <a:pt x="1902" y="10930"/>
                    <a:pt x="1835" y="11698"/>
                  </a:cubicBezTo>
                  <a:lnTo>
                    <a:pt x="1602" y="16001"/>
                  </a:lnTo>
                  <a:lnTo>
                    <a:pt x="12710" y="15033"/>
                  </a:lnTo>
                  <a:cubicBezTo>
                    <a:pt x="12042" y="11931"/>
                    <a:pt x="11375" y="11097"/>
                    <a:pt x="9574" y="10130"/>
                  </a:cubicBezTo>
                  <a:cubicBezTo>
                    <a:pt x="9941" y="7962"/>
                    <a:pt x="11075" y="6427"/>
                    <a:pt x="10775" y="4493"/>
                  </a:cubicBezTo>
                  <a:cubicBezTo>
                    <a:pt x="10128" y="393"/>
                    <a:pt x="6580" y="1"/>
                    <a:pt x="5245"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69"/>
            <p:cNvSpPr/>
            <p:nvPr/>
          </p:nvSpPr>
          <p:spPr>
            <a:xfrm>
              <a:off x="1037625" y="3338350"/>
              <a:ext cx="150125" cy="173050"/>
            </a:xfrm>
            <a:custGeom>
              <a:avLst/>
              <a:gdLst/>
              <a:ahLst/>
              <a:cxnLst/>
              <a:rect l="l" t="t" r="r" b="b"/>
              <a:pathLst>
                <a:path w="6005" h="6922" extrusionOk="0">
                  <a:moveTo>
                    <a:pt x="2924" y="1"/>
                  </a:moveTo>
                  <a:cubicBezTo>
                    <a:pt x="2785" y="1"/>
                    <a:pt x="2644" y="11"/>
                    <a:pt x="2502" y="33"/>
                  </a:cubicBezTo>
                  <a:lnTo>
                    <a:pt x="2402" y="33"/>
                  </a:lnTo>
                  <a:cubicBezTo>
                    <a:pt x="34" y="400"/>
                    <a:pt x="1" y="3235"/>
                    <a:pt x="101" y="4369"/>
                  </a:cubicBezTo>
                  <a:cubicBezTo>
                    <a:pt x="227" y="5408"/>
                    <a:pt x="560" y="6921"/>
                    <a:pt x="3258" y="6921"/>
                  </a:cubicBezTo>
                  <a:cubicBezTo>
                    <a:pt x="3420" y="6921"/>
                    <a:pt x="3591" y="6916"/>
                    <a:pt x="3770" y="6905"/>
                  </a:cubicBezTo>
                  <a:cubicBezTo>
                    <a:pt x="6005" y="6738"/>
                    <a:pt x="5938" y="4403"/>
                    <a:pt x="5671" y="2401"/>
                  </a:cubicBezTo>
                  <a:cubicBezTo>
                    <a:pt x="5459" y="1009"/>
                    <a:pt x="4286" y="1"/>
                    <a:pt x="2924"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69"/>
            <p:cNvSpPr/>
            <p:nvPr/>
          </p:nvSpPr>
          <p:spPr>
            <a:xfrm>
              <a:off x="1083500" y="3495100"/>
              <a:ext cx="85900" cy="120125"/>
            </a:xfrm>
            <a:custGeom>
              <a:avLst/>
              <a:gdLst/>
              <a:ahLst/>
              <a:cxnLst/>
              <a:rect l="l" t="t" r="r" b="b"/>
              <a:pathLst>
                <a:path w="3436" h="4805" extrusionOk="0">
                  <a:moveTo>
                    <a:pt x="3303" y="1"/>
                  </a:moveTo>
                  <a:lnTo>
                    <a:pt x="0" y="268"/>
                  </a:lnTo>
                  <a:lnTo>
                    <a:pt x="234" y="3336"/>
                  </a:lnTo>
                  <a:cubicBezTo>
                    <a:pt x="300" y="4137"/>
                    <a:pt x="934" y="4804"/>
                    <a:pt x="1768" y="4804"/>
                  </a:cubicBezTo>
                  <a:cubicBezTo>
                    <a:pt x="2702" y="4804"/>
                    <a:pt x="3436" y="4037"/>
                    <a:pt x="3403" y="3136"/>
                  </a:cubicBezTo>
                  <a:lnTo>
                    <a:pt x="3303"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69"/>
            <p:cNvSpPr/>
            <p:nvPr/>
          </p:nvSpPr>
          <p:spPr>
            <a:xfrm>
              <a:off x="1168550" y="3412325"/>
              <a:ext cx="41250" cy="51825"/>
            </a:xfrm>
            <a:custGeom>
              <a:avLst/>
              <a:gdLst/>
              <a:ahLst/>
              <a:cxnLst/>
              <a:rect l="l" t="t" r="r" b="b"/>
              <a:pathLst>
                <a:path w="1650" h="2073" extrusionOk="0">
                  <a:moveTo>
                    <a:pt x="762" y="1"/>
                  </a:moveTo>
                  <a:cubicBezTo>
                    <a:pt x="731" y="1"/>
                    <a:pt x="700" y="4"/>
                    <a:pt x="668" y="9"/>
                  </a:cubicBezTo>
                  <a:cubicBezTo>
                    <a:pt x="434" y="76"/>
                    <a:pt x="1" y="276"/>
                    <a:pt x="101" y="576"/>
                  </a:cubicBezTo>
                  <a:lnTo>
                    <a:pt x="334" y="2044"/>
                  </a:lnTo>
                  <a:cubicBezTo>
                    <a:pt x="415" y="2063"/>
                    <a:pt x="492" y="2073"/>
                    <a:pt x="566" y="2073"/>
                  </a:cubicBezTo>
                  <a:cubicBezTo>
                    <a:pt x="1258" y="2073"/>
                    <a:pt x="1649" y="1276"/>
                    <a:pt x="1468" y="643"/>
                  </a:cubicBezTo>
                  <a:cubicBezTo>
                    <a:pt x="1347" y="308"/>
                    <a:pt x="1086" y="1"/>
                    <a:pt x="762"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69"/>
            <p:cNvSpPr/>
            <p:nvPr/>
          </p:nvSpPr>
          <p:spPr>
            <a:xfrm>
              <a:off x="1140200" y="3406700"/>
              <a:ext cx="9425" cy="5900"/>
            </a:xfrm>
            <a:custGeom>
              <a:avLst/>
              <a:gdLst/>
              <a:ahLst/>
              <a:cxnLst/>
              <a:rect l="l" t="t" r="r" b="b"/>
              <a:pathLst>
                <a:path w="377" h="236" extrusionOk="0">
                  <a:moveTo>
                    <a:pt x="134" y="1"/>
                  </a:moveTo>
                  <a:cubicBezTo>
                    <a:pt x="67" y="34"/>
                    <a:pt x="1" y="134"/>
                    <a:pt x="101" y="201"/>
                  </a:cubicBezTo>
                  <a:cubicBezTo>
                    <a:pt x="125" y="225"/>
                    <a:pt x="155" y="236"/>
                    <a:pt x="186" y="236"/>
                  </a:cubicBezTo>
                  <a:cubicBezTo>
                    <a:pt x="280" y="236"/>
                    <a:pt x="376" y="135"/>
                    <a:pt x="301" y="34"/>
                  </a:cubicBezTo>
                  <a:cubicBezTo>
                    <a:pt x="267" y="1"/>
                    <a:pt x="2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69"/>
            <p:cNvSpPr/>
            <p:nvPr/>
          </p:nvSpPr>
          <p:spPr>
            <a:xfrm>
              <a:off x="1072650" y="3406250"/>
              <a:ext cx="6950" cy="5550"/>
            </a:xfrm>
            <a:custGeom>
              <a:avLst/>
              <a:gdLst/>
              <a:ahLst/>
              <a:cxnLst/>
              <a:rect l="l" t="t" r="r" b="b"/>
              <a:pathLst>
                <a:path w="278" h="222" extrusionOk="0">
                  <a:moveTo>
                    <a:pt x="159" y="0"/>
                  </a:moveTo>
                  <a:cubicBezTo>
                    <a:pt x="142" y="0"/>
                    <a:pt x="123" y="6"/>
                    <a:pt x="101" y="19"/>
                  </a:cubicBezTo>
                  <a:cubicBezTo>
                    <a:pt x="1" y="52"/>
                    <a:pt x="1" y="186"/>
                    <a:pt x="134" y="219"/>
                  </a:cubicBezTo>
                  <a:cubicBezTo>
                    <a:pt x="142" y="221"/>
                    <a:pt x="150" y="221"/>
                    <a:pt x="157" y="221"/>
                  </a:cubicBezTo>
                  <a:cubicBezTo>
                    <a:pt x="278" y="221"/>
                    <a:pt x="266"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69"/>
            <p:cNvSpPr/>
            <p:nvPr/>
          </p:nvSpPr>
          <p:spPr>
            <a:xfrm>
              <a:off x="1033450" y="3334425"/>
              <a:ext cx="87600" cy="61475"/>
            </a:xfrm>
            <a:custGeom>
              <a:avLst/>
              <a:gdLst/>
              <a:ahLst/>
              <a:cxnLst/>
              <a:rect l="l" t="t" r="r" b="b"/>
              <a:pathLst>
                <a:path w="3504" h="2459" extrusionOk="0">
                  <a:moveTo>
                    <a:pt x="3054" y="0"/>
                  </a:moveTo>
                  <a:cubicBezTo>
                    <a:pt x="2472" y="0"/>
                    <a:pt x="1751" y="104"/>
                    <a:pt x="1335" y="390"/>
                  </a:cubicBezTo>
                  <a:cubicBezTo>
                    <a:pt x="801" y="724"/>
                    <a:pt x="1" y="1791"/>
                    <a:pt x="234" y="2458"/>
                  </a:cubicBezTo>
                  <a:cubicBezTo>
                    <a:pt x="701" y="2158"/>
                    <a:pt x="1202" y="1891"/>
                    <a:pt x="1669" y="1591"/>
                  </a:cubicBezTo>
                  <a:cubicBezTo>
                    <a:pt x="2102" y="1291"/>
                    <a:pt x="2603" y="1091"/>
                    <a:pt x="3003" y="724"/>
                  </a:cubicBezTo>
                  <a:cubicBezTo>
                    <a:pt x="3203" y="490"/>
                    <a:pt x="3337" y="157"/>
                    <a:pt x="3503" y="23"/>
                  </a:cubicBezTo>
                  <a:cubicBezTo>
                    <a:pt x="3371" y="8"/>
                    <a:pt x="3218" y="0"/>
                    <a:pt x="3054"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69"/>
            <p:cNvSpPr/>
            <p:nvPr/>
          </p:nvSpPr>
          <p:spPr>
            <a:xfrm>
              <a:off x="1213575" y="3825700"/>
              <a:ext cx="125950" cy="107650"/>
            </a:xfrm>
            <a:custGeom>
              <a:avLst/>
              <a:gdLst/>
              <a:ahLst/>
              <a:cxnLst/>
              <a:rect l="l" t="t" r="r" b="b"/>
              <a:pathLst>
                <a:path w="5038" h="4306" extrusionOk="0">
                  <a:moveTo>
                    <a:pt x="4143" y="1"/>
                  </a:moveTo>
                  <a:cubicBezTo>
                    <a:pt x="4128" y="1"/>
                    <a:pt x="4115" y="7"/>
                    <a:pt x="4104" y="20"/>
                  </a:cubicBezTo>
                  <a:cubicBezTo>
                    <a:pt x="3870" y="253"/>
                    <a:pt x="2836" y="286"/>
                    <a:pt x="2336" y="520"/>
                  </a:cubicBezTo>
                  <a:cubicBezTo>
                    <a:pt x="1836" y="787"/>
                    <a:pt x="1002" y="1687"/>
                    <a:pt x="1102" y="1854"/>
                  </a:cubicBezTo>
                  <a:cubicBezTo>
                    <a:pt x="1112" y="1890"/>
                    <a:pt x="1136" y="1905"/>
                    <a:pt x="1171" y="1905"/>
                  </a:cubicBezTo>
                  <a:cubicBezTo>
                    <a:pt x="1362" y="1905"/>
                    <a:pt x="1866" y="1439"/>
                    <a:pt x="2036" y="1354"/>
                  </a:cubicBezTo>
                  <a:cubicBezTo>
                    <a:pt x="2073" y="1343"/>
                    <a:pt x="2111" y="1338"/>
                    <a:pt x="2144" y="1338"/>
                  </a:cubicBezTo>
                  <a:cubicBezTo>
                    <a:pt x="2320" y="1338"/>
                    <a:pt x="2390" y="1490"/>
                    <a:pt x="1802" y="1854"/>
                  </a:cubicBezTo>
                  <a:cubicBezTo>
                    <a:pt x="1035" y="2321"/>
                    <a:pt x="1" y="3122"/>
                    <a:pt x="134" y="3355"/>
                  </a:cubicBezTo>
                  <a:cubicBezTo>
                    <a:pt x="148" y="3382"/>
                    <a:pt x="173" y="3394"/>
                    <a:pt x="209" y="3394"/>
                  </a:cubicBezTo>
                  <a:cubicBezTo>
                    <a:pt x="498" y="3394"/>
                    <a:pt x="1439" y="2599"/>
                    <a:pt x="1736" y="2599"/>
                  </a:cubicBezTo>
                  <a:cubicBezTo>
                    <a:pt x="1764" y="2599"/>
                    <a:pt x="1787" y="2606"/>
                    <a:pt x="1802" y="2621"/>
                  </a:cubicBezTo>
                  <a:cubicBezTo>
                    <a:pt x="2036" y="2822"/>
                    <a:pt x="1335" y="3155"/>
                    <a:pt x="868" y="3355"/>
                  </a:cubicBezTo>
                  <a:cubicBezTo>
                    <a:pt x="435" y="3589"/>
                    <a:pt x="1" y="3822"/>
                    <a:pt x="1" y="3822"/>
                  </a:cubicBezTo>
                  <a:cubicBezTo>
                    <a:pt x="53" y="3926"/>
                    <a:pt x="150" y="3968"/>
                    <a:pt x="275" y="3968"/>
                  </a:cubicBezTo>
                  <a:cubicBezTo>
                    <a:pt x="808" y="3968"/>
                    <a:pt x="1862" y="3214"/>
                    <a:pt x="2230" y="3214"/>
                  </a:cubicBezTo>
                  <a:cubicBezTo>
                    <a:pt x="2278" y="3214"/>
                    <a:pt x="2314" y="3227"/>
                    <a:pt x="2336" y="3255"/>
                  </a:cubicBezTo>
                  <a:cubicBezTo>
                    <a:pt x="2569" y="3522"/>
                    <a:pt x="968" y="3989"/>
                    <a:pt x="868" y="4189"/>
                  </a:cubicBezTo>
                  <a:cubicBezTo>
                    <a:pt x="825" y="4265"/>
                    <a:pt x="883" y="4305"/>
                    <a:pt x="1016" y="4305"/>
                  </a:cubicBezTo>
                  <a:cubicBezTo>
                    <a:pt x="1292" y="4305"/>
                    <a:pt x="1893" y="4128"/>
                    <a:pt x="2569" y="3722"/>
                  </a:cubicBezTo>
                  <a:cubicBezTo>
                    <a:pt x="3604" y="3122"/>
                    <a:pt x="5038" y="1287"/>
                    <a:pt x="5038" y="1287"/>
                  </a:cubicBezTo>
                  <a:cubicBezTo>
                    <a:pt x="5038" y="1287"/>
                    <a:pt x="4365" y="1"/>
                    <a:pt x="414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69"/>
            <p:cNvSpPr/>
            <p:nvPr/>
          </p:nvSpPr>
          <p:spPr>
            <a:xfrm>
              <a:off x="1171900" y="3571000"/>
              <a:ext cx="369450" cy="296075"/>
            </a:xfrm>
            <a:custGeom>
              <a:avLst/>
              <a:gdLst/>
              <a:ahLst/>
              <a:cxnLst/>
              <a:rect l="l" t="t" r="r" b="b"/>
              <a:pathLst>
                <a:path w="14778" h="11843" extrusionOk="0">
                  <a:moveTo>
                    <a:pt x="0" y="0"/>
                  </a:moveTo>
                  <a:lnTo>
                    <a:pt x="367" y="3836"/>
                  </a:lnTo>
                  <a:lnTo>
                    <a:pt x="9173" y="6005"/>
                  </a:lnTo>
                  <a:lnTo>
                    <a:pt x="5104" y="10408"/>
                  </a:lnTo>
                  <a:lnTo>
                    <a:pt x="6438" y="11842"/>
                  </a:lnTo>
                  <a:cubicBezTo>
                    <a:pt x="6438" y="11842"/>
                    <a:pt x="14777" y="6472"/>
                    <a:pt x="12876" y="4137"/>
                  </a:cubicBezTo>
                  <a:cubicBezTo>
                    <a:pt x="11008" y="1835"/>
                    <a:pt x="0" y="0"/>
                    <a:pt x="0"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69"/>
            <p:cNvSpPr/>
            <p:nvPr/>
          </p:nvSpPr>
          <p:spPr>
            <a:xfrm>
              <a:off x="1091825" y="3500100"/>
              <a:ext cx="65075" cy="9525"/>
            </a:xfrm>
            <a:custGeom>
              <a:avLst/>
              <a:gdLst/>
              <a:ahLst/>
              <a:cxnLst/>
              <a:rect l="l" t="t" r="r" b="b"/>
              <a:pathLst>
                <a:path w="2603" h="381" extrusionOk="0">
                  <a:moveTo>
                    <a:pt x="2569" y="1"/>
                  </a:moveTo>
                  <a:cubicBezTo>
                    <a:pt x="2046" y="168"/>
                    <a:pt x="1522" y="244"/>
                    <a:pt x="991" y="244"/>
                  </a:cubicBezTo>
                  <a:cubicBezTo>
                    <a:pt x="675" y="244"/>
                    <a:pt x="357" y="217"/>
                    <a:pt x="34" y="168"/>
                  </a:cubicBezTo>
                  <a:cubicBezTo>
                    <a:pt x="1" y="168"/>
                    <a:pt x="1" y="268"/>
                    <a:pt x="34" y="268"/>
                  </a:cubicBezTo>
                  <a:cubicBezTo>
                    <a:pt x="359" y="343"/>
                    <a:pt x="685" y="380"/>
                    <a:pt x="1008" y="380"/>
                  </a:cubicBezTo>
                  <a:cubicBezTo>
                    <a:pt x="1547" y="380"/>
                    <a:pt x="2081" y="276"/>
                    <a:pt x="2603" y="68"/>
                  </a:cubicBezTo>
                  <a:cubicBezTo>
                    <a:pt x="2603" y="68"/>
                    <a:pt x="2603" y="1"/>
                    <a:pt x="25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69"/>
            <p:cNvSpPr/>
            <p:nvPr/>
          </p:nvSpPr>
          <p:spPr>
            <a:xfrm>
              <a:off x="1101000" y="3402750"/>
              <a:ext cx="12550" cy="41725"/>
            </a:xfrm>
            <a:custGeom>
              <a:avLst/>
              <a:gdLst/>
              <a:ahLst/>
              <a:cxnLst/>
              <a:rect l="l" t="t" r="r" b="b"/>
              <a:pathLst>
                <a:path w="502" h="1669" extrusionOk="0">
                  <a:moveTo>
                    <a:pt x="284" y="0"/>
                  </a:moveTo>
                  <a:cubicBezTo>
                    <a:pt x="276" y="0"/>
                    <a:pt x="284" y="9"/>
                    <a:pt x="334" y="25"/>
                  </a:cubicBezTo>
                  <a:cubicBezTo>
                    <a:pt x="318" y="9"/>
                    <a:pt x="293" y="0"/>
                    <a:pt x="284" y="0"/>
                  </a:cubicBezTo>
                  <a:close/>
                  <a:moveTo>
                    <a:pt x="334" y="25"/>
                  </a:moveTo>
                  <a:cubicBezTo>
                    <a:pt x="304" y="453"/>
                    <a:pt x="357" y="825"/>
                    <a:pt x="366" y="1243"/>
                  </a:cubicBezTo>
                  <a:lnTo>
                    <a:pt x="366" y="1243"/>
                  </a:lnTo>
                  <a:cubicBezTo>
                    <a:pt x="265" y="1176"/>
                    <a:pt x="159" y="1151"/>
                    <a:pt x="34" y="1126"/>
                  </a:cubicBezTo>
                  <a:cubicBezTo>
                    <a:pt x="1" y="1126"/>
                    <a:pt x="1" y="1160"/>
                    <a:pt x="1" y="1193"/>
                  </a:cubicBezTo>
                  <a:cubicBezTo>
                    <a:pt x="34" y="1360"/>
                    <a:pt x="134" y="1527"/>
                    <a:pt x="234" y="1660"/>
                  </a:cubicBezTo>
                  <a:cubicBezTo>
                    <a:pt x="246" y="1666"/>
                    <a:pt x="259" y="1669"/>
                    <a:pt x="270" y="1669"/>
                  </a:cubicBezTo>
                  <a:cubicBezTo>
                    <a:pt x="322" y="1669"/>
                    <a:pt x="362" y="1614"/>
                    <a:pt x="334" y="1560"/>
                  </a:cubicBezTo>
                  <a:cubicBezTo>
                    <a:pt x="250" y="1475"/>
                    <a:pt x="189" y="1366"/>
                    <a:pt x="111" y="1234"/>
                  </a:cubicBezTo>
                  <a:lnTo>
                    <a:pt x="111" y="1234"/>
                  </a:lnTo>
                  <a:cubicBezTo>
                    <a:pt x="209" y="1253"/>
                    <a:pt x="285" y="1307"/>
                    <a:pt x="368" y="1356"/>
                  </a:cubicBezTo>
                  <a:lnTo>
                    <a:pt x="368" y="1356"/>
                  </a:lnTo>
                  <a:cubicBezTo>
                    <a:pt x="368" y="1357"/>
                    <a:pt x="368" y="1359"/>
                    <a:pt x="368" y="1360"/>
                  </a:cubicBezTo>
                  <a:cubicBezTo>
                    <a:pt x="370" y="1360"/>
                    <a:pt x="372" y="1360"/>
                    <a:pt x="373" y="1360"/>
                  </a:cubicBezTo>
                  <a:lnTo>
                    <a:pt x="373" y="1360"/>
                  </a:lnTo>
                  <a:cubicBezTo>
                    <a:pt x="393" y="1371"/>
                    <a:pt x="413" y="1383"/>
                    <a:pt x="434" y="1393"/>
                  </a:cubicBezTo>
                  <a:cubicBezTo>
                    <a:pt x="445" y="1414"/>
                    <a:pt x="455" y="1422"/>
                    <a:pt x="464" y="1422"/>
                  </a:cubicBezTo>
                  <a:cubicBezTo>
                    <a:pt x="485" y="1422"/>
                    <a:pt x="501" y="1383"/>
                    <a:pt x="501" y="1360"/>
                  </a:cubicBezTo>
                  <a:cubicBezTo>
                    <a:pt x="468" y="959"/>
                    <a:pt x="368" y="492"/>
                    <a:pt x="334"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69"/>
            <p:cNvSpPr/>
            <p:nvPr/>
          </p:nvSpPr>
          <p:spPr>
            <a:xfrm>
              <a:off x="1092075" y="3448275"/>
              <a:ext cx="41475" cy="18050"/>
            </a:xfrm>
            <a:custGeom>
              <a:avLst/>
              <a:gdLst/>
              <a:ahLst/>
              <a:cxnLst/>
              <a:rect l="l" t="t" r="r" b="b"/>
              <a:pathLst>
                <a:path w="1659" h="722" extrusionOk="0">
                  <a:moveTo>
                    <a:pt x="1611" y="1"/>
                  </a:moveTo>
                  <a:cubicBezTo>
                    <a:pt x="1593" y="1"/>
                    <a:pt x="1573" y="11"/>
                    <a:pt x="1559" y="39"/>
                  </a:cubicBezTo>
                  <a:cubicBezTo>
                    <a:pt x="1425" y="339"/>
                    <a:pt x="1192" y="573"/>
                    <a:pt x="858" y="606"/>
                  </a:cubicBezTo>
                  <a:cubicBezTo>
                    <a:pt x="805" y="618"/>
                    <a:pt x="754" y="624"/>
                    <a:pt x="704" y="624"/>
                  </a:cubicBezTo>
                  <a:cubicBezTo>
                    <a:pt x="474" y="624"/>
                    <a:pt x="277" y="504"/>
                    <a:pt x="57" y="339"/>
                  </a:cubicBezTo>
                  <a:cubicBezTo>
                    <a:pt x="48" y="330"/>
                    <a:pt x="38" y="325"/>
                    <a:pt x="30" y="325"/>
                  </a:cubicBezTo>
                  <a:cubicBezTo>
                    <a:pt x="10" y="325"/>
                    <a:pt x="1" y="349"/>
                    <a:pt x="24" y="373"/>
                  </a:cubicBezTo>
                  <a:cubicBezTo>
                    <a:pt x="204" y="616"/>
                    <a:pt x="452" y="722"/>
                    <a:pt x="703" y="722"/>
                  </a:cubicBezTo>
                  <a:cubicBezTo>
                    <a:pt x="1105" y="722"/>
                    <a:pt x="1515" y="450"/>
                    <a:pt x="1659" y="39"/>
                  </a:cubicBezTo>
                  <a:cubicBezTo>
                    <a:pt x="1659" y="20"/>
                    <a:pt x="1636" y="1"/>
                    <a:pt x="16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69"/>
            <p:cNvSpPr/>
            <p:nvPr/>
          </p:nvSpPr>
          <p:spPr>
            <a:xfrm>
              <a:off x="1126850" y="3445775"/>
              <a:ext cx="11475" cy="7150"/>
            </a:xfrm>
            <a:custGeom>
              <a:avLst/>
              <a:gdLst/>
              <a:ahLst/>
              <a:cxnLst/>
              <a:rect l="l" t="t" r="r" b="b"/>
              <a:pathLst>
                <a:path w="459" h="286" extrusionOk="0">
                  <a:moveTo>
                    <a:pt x="79" y="0"/>
                  </a:moveTo>
                  <a:cubicBezTo>
                    <a:pt x="63" y="0"/>
                    <a:pt x="48" y="2"/>
                    <a:pt x="34" y="6"/>
                  </a:cubicBezTo>
                  <a:cubicBezTo>
                    <a:pt x="1" y="6"/>
                    <a:pt x="1" y="106"/>
                    <a:pt x="34" y="106"/>
                  </a:cubicBezTo>
                  <a:cubicBezTo>
                    <a:pt x="68" y="122"/>
                    <a:pt x="101" y="122"/>
                    <a:pt x="130" y="122"/>
                  </a:cubicBezTo>
                  <a:cubicBezTo>
                    <a:pt x="159" y="122"/>
                    <a:pt x="184" y="122"/>
                    <a:pt x="201" y="139"/>
                  </a:cubicBezTo>
                  <a:cubicBezTo>
                    <a:pt x="301" y="172"/>
                    <a:pt x="334" y="206"/>
                    <a:pt x="368" y="273"/>
                  </a:cubicBezTo>
                  <a:cubicBezTo>
                    <a:pt x="368" y="281"/>
                    <a:pt x="375" y="286"/>
                    <a:pt x="385" y="286"/>
                  </a:cubicBezTo>
                  <a:cubicBezTo>
                    <a:pt x="412" y="286"/>
                    <a:pt x="459" y="255"/>
                    <a:pt x="434" y="206"/>
                  </a:cubicBezTo>
                  <a:cubicBezTo>
                    <a:pt x="375" y="116"/>
                    <a:pt x="209"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69"/>
            <p:cNvSpPr/>
            <p:nvPr/>
          </p:nvSpPr>
          <p:spPr>
            <a:xfrm>
              <a:off x="1205475" y="3813950"/>
              <a:ext cx="22100" cy="19250"/>
            </a:xfrm>
            <a:custGeom>
              <a:avLst/>
              <a:gdLst/>
              <a:ahLst/>
              <a:cxnLst/>
              <a:rect l="l" t="t" r="r" b="b"/>
              <a:pathLst>
                <a:path w="884" h="770" extrusionOk="0">
                  <a:moveTo>
                    <a:pt x="848" y="0"/>
                  </a:moveTo>
                  <a:cubicBezTo>
                    <a:pt x="841" y="0"/>
                    <a:pt x="833" y="7"/>
                    <a:pt x="825" y="23"/>
                  </a:cubicBezTo>
                  <a:cubicBezTo>
                    <a:pt x="525" y="189"/>
                    <a:pt x="225" y="389"/>
                    <a:pt x="25" y="690"/>
                  </a:cubicBezTo>
                  <a:cubicBezTo>
                    <a:pt x="0" y="739"/>
                    <a:pt x="47" y="769"/>
                    <a:pt x="87" y="769"/>
                  </a:cubicBezTo>
                  <a:cubicBezTo>
                    <a:pt x="102" y="769"/>
                    <a:pt x="116" y="765"/>
                    <a:pt x="125" y="756"/>
                  </a:cubicBezTo>
                  <a:cubicBezTo>
                    <a:pt x="325" y="456"/>
                    <a:pt x="558" y="256"/>
                    <a:pt x="859" y="89"/>
                  </a:cubicBezTo>
                  <a:cubicBezTo>
                    <a:pt x="884" y="64"/>
                    <a:pt x="871" y="0"/>
                    <a:pt x="8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69"/>
            <p:cNvSpPr/>
            <p:nvPr/>
          </p:nvSpPr>
          <p:spPr>
            <a:xfrm>
              <a:off x="989250" y="3640425"/>
              <a:ext cx="25050" cy="106425"/>
            </a:xfrm>
            <a:custGeom>
              <a:avLst/>
              <a:gdLst/>
              <a:ahLst/>
              <a:cxnLst/>
              <a:rect l="l" t="t" r="r" b="b"/>
              <a:pathLst>
                <a:path w="1002" h="4257" extrusionOk="0">
                  <a:moveTo>
                    <a:pt x="618" y="0"/>
                  </a:moveTo>
                  <a:cubicBezTo>
                    <a:pt x="610" y="0"/>
                    <a:pt x="601" y="9"/>
                    <a:pt x="601" y="25"/>
                  </a:cubicBezTo>
                  <a:cubicBezTo>
                    <a:pt x="1" y="1393"/>
                    <a:pt x="101" y="2994"/>
                    <a:pt x="935" y="4228"/>
                  </a:cubicBezTo>
                  <a:cubicBezTo>
                    <a:pt x="945" y="4249"/>
                    <a:pt x="956" y="4257"/>
                    <a:pt x="965" y="4257"/>
                  </a:cubicBezTo>
                  <a:cubicBezTo>
                    <a:pt x="986" y="4257"/>
                    <a:pt x="1002" y="4218"/>
                    <a:pt x="1002" y="4195"/>
                  </a:cubicBezTo>
                  <a:cubicBezTo>
                    <a:pt x="301" y="2861"/>
                    <a:pt x="101" y="1460"/>
                    <a:pt x="635" y="25"/>
                  </a:cubicBezTo>
                  <a:cubicBezTo>
                    <a:pt x="635" y="9"/>
                    <a:pt x="626" y="0"/>
                    <a:pt x="6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69"/>
            <p:cNvSpPr/>
            <p:nvPr/>
          </p:nvSpPr>
          <p:spPr>
            <a:xfrm>
              <a:off x="1156050" y="3570150"/>
              <a:ext cx="100100" cy="148525"/>
            </a:xfrm>
            <a:custGeom>
              <a:avLst/>
              <a:gdLst/>
              <a:ahLst/>
              <a:cxnLst/>
              <a:rect l="l" t="t" r="r" b="b"/>
              <a:pathLst>
                <a:path w="4004" h="5941" extrusionOk="0">
                  <a:moveTo>
                    <a:pt x="467" y="1"/>
                  </a:moveTo>
                  <a:lnTo>
                    <a:pt x="0" y="4137"/>
                  </a:lnTo>
                  <a:cubicBezTo>
                    <a:pt x="0" y="4137"/>
                    <a:pt x="2102" y="5838"/>
                    <a:pt x="2202" y="5938"/>
                  </a:cubicBezTo>
                  <a:cubicBezTo>
                    <a:pt x="2205" y="5940"/>
                    <a:pt x="2209" y="5941"/>
                    <a:pt x="2214" y="5941"/>
                  </a:cubicBezTo>
                  <a:cubicBezTo>
                    <a:pt x="2414" y="5941"/>
                    <a:pt x="4003" y="4638"/>
                    <a:pt x="4003" y="4638"/>
                  </a:cubicBezTo>
                  <a:cubicBezTo>
                    <a:pt x="1268" y="3670"/>
                    <a:pt x="2369" y="334"/>
                    <a:pt x="2369" y="334"/>
                  </a:cubicBezTo>
                  <a:lnTo>
                    <a:pt x="467"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69"/>
            <p:cNvSpPr/>
            <p:nvPr/>
          </p:nvSpPr>
          <p:spPr>
            <a:xfrm>
              <a:off x="1046800" y="3366675"/>
              <a:ext cx="130950" cy="19200"/>
            </a:xfrm>
            <a:custGeom>
              <a:avLst/>
              <a:gdLst/>
              <a:ahLst/>
              <a:cxnLst/>
              <a:rect l="l" t="t" r="r" b="b"/>
              <a:pathLst>
                <a:path w="5238" h="768" extrusionOk="0">
                  <a:moveTo>
                    <a:pt x="301" y="1"/>
                  </a:moveTo>
                  <a:lnTo>
                    <a:pt x="0" y="735"/>
                  </a:lnTo>
                  <a:lnTo>
                    <a:pt x="5238" y="768"/>
                  </a:lnTo>
                  <a:lnTo>
                    <a:pt x="4837" y="34"/>
                  </a:lnTo>
                  <a:lnTo>
                    <a:pt x="301"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69"/>
            <p:cNvSpPr/>
            <p:nvPr/>
          </p:nvSpPr>
          <p:spPr>
            <a:xfrm>
              <a:off x="1191900" y="3577675"/>
              <a:ext cx="60900" cy="125100"/>
            </a:xfrm>
            <a:custGeom>
              <a:avLst/>
              <a:gdLst/>
              <a:ahLst/>
              <a:cxnLst/>
              <a:rect l="l" t="t" r="r" b="b"/>
              <a:pathLst>
                <a:path w="2436" h="5004" extrusionOk="0">
                  <a:moveTo>
                    <a:pt x="268" y="0"/>
                  </a:moveTo>
                  <a:lnTo>
                    <a:pt x="268" y="0"/>
                  </a:lnTo>
                  <a:cubicBezTo>
                    <a:pt x="1" y="1801"/>
                    <a:pt x="201" y="4503"/>
                    <a:pt x="2369" y="5004"/>
                  </a:cubicBezTo>
                  <a:cubicBezTo>
                    <a:pt x="2436" y="5004"/>
                    <a:pt x="2436" y="4904"/>
                    <a:pt x="2402" y="4904"/>
                  </a:cubicBezTo>
                  <a:cubicBezTo>
                    <a:pt x="167" y="4236"/>
                    <a:pt x="268" y="1901"/>
                    <a:pt x="2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69"/>
            <p:cNvSpPr/>
            <p:nvPr/>
          </p:nvSpPr>
          <p:spPr>
            <a:xfrm>
              <a:off x="1160225" y="3571975"/>
              <a:ext cx="97525" cy="145550"/>
            </a:xfrm>
            <a:custGeom>
              <a:avLst/>
              <a:gdLst/>
              <a:ahLst/>
              <a:cxnLst/>
              <a:rect l="l" t="t" r="r" b="b"/>
              <a:pathLst>
                <a:path w="3901" h="5822" extrusionOk="0">
                  <a:moveTo>
                    <a:pt x="1042" y="1"/>
                  </a:moveTo>
                  <a:cubicBezTo>
                    <a:pt x="1013" y="1"/>
                    <a:pt x="981" y="19"/>
                    <a:pt x="967" y="61"/>
                  </a:cubicBezTo>
                  <a:cubicBezTo>
                    <a:pt x="0" y="2430"/>
                    <a:pt x="1268" y="5265"/>
                    <a:pt x="3836" y="5799"/>
                  </a:cubicBezTo>
                  <a:cubicBezTo>
                    <a:pt x="3852" y="5815"/>
                    <a:pt x="3864" y="5821"/>
                    <a:pt x="3873" y="5821"/>
                  </a:cubicBezTo>
                  <a:cubicBezTo>
                    <a:pt x="3901" y="5821"/>
                    <a:pt x="3895" y="5757"/>
                    <a:pt x="3870" y="5732"/>
                  </a:cubicBezTo>
                  <a:cubicBezTo>
                    <a:pt x="1468" y="4898"/>
                    <a:pt x="134" y="2563"/>
                    <a:pt x="1101" y="95"/>
                  </a:cubicBezTo>
                  <a:cubicBezTo>
                    <a:pt x="1120" y="37"/>
                    <a:pt x="1083" y="1"/>
                    <a:pt x="10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69"/>
            <p:cNvSpPr/>
            <p:nvPr/>
          </p:nvSpPr>
          <p:spPr>
            <a:xfrm>
              <a:off x="1019275" y="3662725"/>
              <a:ext cx="26725" cy="3600"/>
            </a:xfrm>
            <a:custGeom>
              <a:avLst/>
              <a:gdLst/>
              <a:ahLst/>
              <a:cxnLst/>
              <a:rect l="l" t="t" r="r" b="b"/>
              <a:pathLst>
                <a:path w="1069" h="144" extrusionOk="0">
                  <a:moveTo>
                    <a:pt x="968" y="1"/>
                  </a:moveTo>
                  <a:cubicBezTo>
                    <a:pt x="668" y="1"/>
                    <a:pt x="334" y="1"/>
                    <a:pt x="67" y="67"/>
                  </a:cubicBezTo>
                  <a:cubicBezTo>
                    <a:pt x="1" y="67"/>
                    <a:pt x="1" y="134"/>
                    <a:pt x="67" y="134"/>
                  </a:cubicBezTo>
                  <a:cubicBezTo>
                    <a:pt x="134" y="141"/>
                    <a:pt x="201" y="143"/>
                    <a:pt x="267" y="143"/>
                  </a:cubicBezTo>
                  <a:cubicBezTo>
                    <a:pt x="532" y="143"/>
                    <a:pt x="788" y="101"/>
                    <a:pt x="1001" y="101"/>
                  </a:cubicBezTo>
                  <a:cubicBezTo>
                    <a:pt x="1068" y="101"/>
                    <a:pt x="1068" y="1"/>
                    <a:pt x="9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69"/>
            <p:cNvSpPr/>
            <p:nvPr/>
          </p:nvSpPr>
          <p:spPr>
            <a:xfrm>
              <a:off x="1019275" y="3670025"/>
              <a:ext cx="32550" cy="4275"/>
            </a:xfrm>
            <a:custGeom>
              <a:avLst/>
              <a:gdLst/>
              <a:ahLst/>
              <a:cxnLst/>
              <a:rect l="l" t="t" r="r" b="b"/>
              <a:pathLst>
                <a:path w="1302" h="171" extrusionOk="0">
                  <a:moveTo>
                    <a:pt x="618" y="0"/>
                  </a:moveTo>
                  <a:cubicBezTo>
                    <a:pt x="426" y="0"/>
                    <a:pt x="234" y="9"/>
                    <a:pt x="67" y="42"/>
                  </a:cubicBezTo>
                  <a:cubicBezTo>
                    <a:pt x="1" y="42"/>
                    <a:pt x="1" y="142"/>
                    <a:pt x="67" y="142"/>
                  </a:cubicBezTo>
                  <a:cubicBezTo>
                    <a:pt x="181" y="163"/>
                    <a:pt x="298" y="171"/>
                    <a:pt x="417" y="171"/>
                  </a:cubicBezTo>
                  <a:cubicBezTo>
                    <a:pt x="683" y="171"/>
                    <a:pt x="959" y="132"/>
                    <a:pt x="1235" y="109"/>
                  </a:cubicBezTo>
                  <a:cubicBezTo>
                    <a:pt x="1302" y="109"/>
                    <a:pt x="1302" y="9"/>
                    <a:pt x="1168" y="9"/>
                  </a:cubicBezTo>
                  <a:cubicBezTo>
                    <a:pt x="1001" y="9"/>
                    <a:pt x="810" y="0"/>
                    <a:pt x="6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69"/>
            <p:cNvSpPr/>
            <p:nvPr/>
          </p:nvSpPr>
          <p:spPr>
            <a:xfrm>
              <a:off x="1045975" y="3370850"/>
              <a:ext cx="125850" cy="6700"/>
            </a:xfrm>
            <a:custGeom>
              <a:avLst/>
              <a:gdLst/>
              <a:ahLst/>
              <a:cxnLst/>
              <a:rect l="l" t="t" r="r" b="b"/>
              <a:pathLst>
                <a:path w="5034" h="268" extrusionOk="0">
                  <a:moveTo>
                    <a:pt x="33" y="1"/>
                  </a:moveTo>
                  <a:cubicBezTo>
                    <a:pt x="0" y="1"/>
                    <a:pt x="0" y="101"/>
                    <a:pt x="33" y="101"/>
                  </a:cubicBezTo>
                  <a:cubicBezTo>
                    <a:pt x="1701" y="167"/>
                    <a:pt x="3336" y="234"/>
                    <a:pt x="5004" y="267"/>
                  </a:cubicBezTo>
                  <a:cubicBezTo>
                    <a:pt x="3369" y="134"/>
                    <a:pt x="1735" y="67"/>
                    <a:pt x="33" y="1"/>
                  </a:cubicBezTo>
                  <a:close/>
                  <a:moveTo>
                    <a:pt x="5026" y="253"/>
                  </a:moveTo>
                  <a:cubicBezTo>
                    <a:pt x="5022" y="253"/>
                    <a:pt x="5015" y="256"/>
                    <a:pt x="5004" y="267"/>
                  </a:cubicBezTo>
                  <a:cubicBezTo>
                    <a:pt x="5026" y="267"/>
                    <a:pt x="5033" y="253"/>
                    <a:pt x="5026" y="2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3" name="Google Shape;9273;p69"/>
          <p:cNvGrpSpPr/>
          <p:nvPr/>
        </p:nvGrpSpPr>
        <p:grpSpPr>
          <a:xfrm>
            <a:off x="5808126" y="3360325"/>
            <a:ext cx="1025775" cy="1636725"/>
            <a:chOff x="5740975" y="1340525"/>
            <a:chExt cx="1025775" cy="1636725"/>
          </a:xfrm>
        </p:grpSpPr>
        <p:sp>
          <p:nvSpPr>
            <p:cNvPr id="9274" name="Google Shape;9274;p69"/>
            <p:cNvSpPr/>
            <p:nvPr/>
          </p:nvSpPr>
          <p:spPr>
            <a:xfrm>
              <a:off x="5914450" y="1676300"/>
              <a:ext cx="361950" cy="346425"/>
            </a:xfrm>
            <a:custGeom>
              <a:avLst/>
              <a:gdLst/>
              <a:ahLst/>
              <a:cxnLst/>
              <a:rect l="l" t="t" r="r" b="b"/>
              <a:pathLst>
                <a:path w="14478" h="13857" extrusionOk="0">
                  <a:moveTo>
                    <a:pt x="11742" y="1"/>
                  </a:moveTo>
                  <a:lnTo>
                    <a:pt x="9040" y="5004"/>
                  </a:lnTo>
                  <a:lnTo>
                    <a:pt x="7973" y="9574"/>
                  </a:lnTo>
                  <a:lnTo>
                    <a:pt x="234" y="11709"/>
                  </a:lnTo>
                  <a:lnTo>
                    <a:pt x="34" y="13410"/>
                  </a:lnTo>
                  <a:cubicBezTo>
                    <a:pt x="0" y="13410"/>
                    <a:pt x="2416" y="13856"/>
                    <a:pt x="5075" y="13856"/>
                  </a:cubicBezTo>
                  <a:cubicBezTo>
                    <a:pt x="7708" y="13856"/>
                    <a:pt x="10579" y="13419"/>
                    <a:pt x="11542" y="11676"/>
                  </a:cubicBezTo>
                  <a:cubicBezTo>
                    <a:pt x="14477" y="6339"/>
                    <a:pt x="11742" y="1"/>
                    <a:pt x="11742"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69"/>
            <p:cNvSpPr/>
            <p:nvPr/>
          </p:nvSpPr>
          <p:spPr>
            <a:xfrm>
              <a:off x="5740975" y="1936275"/>
              <a:ext cx="188050" cy="80650"/>
            </a:xfrm>
            <a:custGeom>
              <a:avLst/>
              <a:gdLst/>
              <a:ahLst/>
              <a:cxnLst/>
              <a:rect l="l" t="t" r="r" b="b"/>
              <a:pathLst>
                <a:path w="7522" h="3226" extrusionOk="0">
                  <a:moveTo>
                    <a:pt x="3829" y="1"/>
                  </a:moveTo>
                  <a:cubicBezTo>
                    <a:pt x="3353" y="1"/>
                    <a:pt x="2953" y="59"/>
                    <a:pt x="2903" y="176"/>
                  </a:cubicBezTo>
                  <a:cubicBezTo>
                    <a:pt x="2836" y="443"/>
                    <a:pt x="3904" y="476"/>
                    <a:pt x="4204" y="610"/>
                  </a:cubicBezTo>
                  <a:cubicBezTo>
                    <a:pt x="4423" y="707"/>
                    <a:pt x="4553" y="910"/>
                    <a:pt x="4194" y="910"/>
                  </a:cubicBezTo>
                  <a:cubicBezTo>
                    <a:pt x="4061" y="910"/>
                    <a:pt x="3860" y="882"/>
                    <a:pt x="3570" y="810"/>
                  </a:cubicBezTo>
                  <a:cubicBezTo>
                    <a:pt x="2865" y="651"/>
                    <a:pt x="1912" y="476"/>
                    <a:pt x="1335" y="476"/>
                  </a:cubicBezTo>
                  <a:cubicBezTo>
                    <a:pt x="1065" y="476"/>
                    <a:pt x="877" y="514"/>
                    <a:pt x="835" y="610"/>
                  </a:cubicBezTo>
                  <a:cubicBezTo>
                    <a:pt x="701" y="910"/>
                    <a:pt x="2870" y="1110"/>
                    <a:pt x="2903" y="1443"/>
                  </a:cubicBezTo>
                  <a:cubicBezTo>
                    <a:pt x="2923" y="1546"/>
                    <a:pt x="2850" y="1585"/>
                    <a:pt x="2722" y="1585"/>
                  </a:cubicBezTo>
                  <a:cubicBezTo>
                    <a:pt x="2432" y="1585"/>
                    <a:pt x="1862" y="1382"/>
                    <a:pt x="1469" y="1243"/>
                  </a:cubicBezTo>
                  <a:cubicBezTo>
                    <a:pt x="868" y="1010"/>
                    <a:pt x="301" y="843"/>
                    <a:pt x="301" y="843"/>
                  </a:cubicBezTo>
                  <a:lnTo>
                    <a:pt x="301" y="843"/>
                  </a:lnTo>
                  <a:cubicBezTo>
                    <a:pt x="1" y="1610"/>
                    <a:pt x="2836" y="1977"/>
                    <a:pt x="2803" y="2444"/>
                  </a:cubicBezTo>
                  <a:cubicBezTo>
                    <a:pt x="2803" y="2529"/>
                    <a:pt x="2743" y="2563"/>
                    <a:pt x="2643" y="2563"/>
                  </a:cubicBezTo>
                  <a:cubicBezTo>
                    <a:pt x="2215" y="2563"/>
                    <a:pt x="1058" y="1937"/>
                    <a:pt x="747" y="1937"/>
                  </a:cubicBezTo>
                  <a:cubicBezTo>
                    <a:pt x="729" y="1937"/>
                    <a:pt x="713" y="1939"/>
                    <a:pt x="701" y="1944"/>
                  </a:cubicBezTo>
                  <a:cubicBezTo>
                    <a:pt x="468" y="2011"/>
                    <a:pt x="1202" y="2678"/>
                    <a:pt x="2636" y="3078"/>
                  </a:cubicBezTo>
                  <a:cubicBezTo>
                    <a:pt x="3053" y="3187"/>
                    <a:pt x="3611" y="3225"/>
                    <a:pt x="4189" y="3225"/>
                  </a:cubicBezTo>
                  <a:cubicBezTo>
                    <a:pt x="5557" y="3225"/>
                    <a:pt x="7039" y="3011"/>
                    <a:pt x="7039" y="3011"/>
                  </a:cubicBezTo>
                  <a:cubicBezTo>
                    <a:pt x="7039" y="3011"/>
                    <a:pt x="7521" y="1308"/>
                    <a:pt x="7161" y="1308"/>
                  </a:cubicBezTo>
                  <a:cubicBezTo>
                    <a:pt x="7154" y="1308"/>
                    <a:pt x="7147" y="1309"/>
                    <a:pt x="7139" y="1310"/>
                  </a:cubicBezTo>
                  <a:cubicBezTo>
                    <a:pt x="6806" y="1310"/>
                    <a:pt x="5872" y="443"/>
                    <a:pt x="5205" y="176"/>
                  </a:cubicBezTo>
                  <a:cubicBezTo>
                    <a:pt x="4854" y="59"/>
                    <a:pt x="4304" y="1"/>
                    <a:pt x="382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69"/>
            <p:cNvSpPr/>
            <p:nvPr/>
          </p:nvSpPr>
          <p:spPr>
            <a:xfrm>
              <a:off x="6248850" y="2803775"/>
              <a:ext cx="248525" cy="143475"/>
            </a:xfrm>
            <a:custGeom>
              <a:avLst/>
              <a:gdLst/>
              <a:ahLst/>
              <a:cxnLst/>
              <a:rect l="l" t="t" r="r" b="b"/>
              <a:pathLst>
                <a:path w="9941" h="5739" extrusionOk="0">
                  <a:moveTo>
                    <a:pt x="8507" y="1"/>
                  </a:moveTo>
                  <a:lnTo>
                    <a:pt x="4570" y="401"/>
                  </a:lnTo>
                  <a:lnTo>
                    <a:pt x="5238" y="3170"/>
                  </a:lnTo>
                  <a:lnTo>
                    <a:pt x="0" y="5738"/>
                  </a:lnTo>
                  <a:lnTo>
                    <a:pt x="9941" y="5071"/>
                  </a:lnTo>
                  <a:lnTo>
                    <a:pt x="8240" y="101"/>
                  </a:lnTo>
                  <a:lnTo>
                    <a:pt x="8507"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69"/>
            <p:cNvSpPr/>
            <p:nvPr/>
          </p:nvSpPr>
          <p:spPr>
            <a:xfrm>
              <a:off x="6169625" y="1610175"/>
              <a:ext cx="327750" cy="508125"/>
            </a:xfrm>
            <a:custGeom>
              <a:avLst/>
              <a:gdLst/>
              <a:ahLst/>
              <a:cxnLst/>
              <a:rect l="l" t="t" r="r" b="b"/>
              <a:pathLst>
                <a:path w="13110" h="20325" extrusionOk="0">
                  <a:moveTo>
                    <a:pt x="8135" y="0"/>
                  </a:moveTo>
                  <a:cubicBezTo>
                    <a:pt x="7077" y="0"/>
                    <a:pt x="5733" y="206"/>
                    <a:pt x="3870" y="711"/>
                  </a:cubicBezTo>
                  <a:cubicBezTo>
                    <a:pt x="3870" y="711"/>
                    <a:pt x="1" y="778"/>
                    <a:pt x="1068" y="10451"/>
                  </a:cubicBezTo>
                  <a:lnTo>
                    <a:pt x="1735" y="20325"/>
                  </a:lnTo>
                  <a:lnTo>
                    <a:pt x="13043" y="19224"/>
                  </a:lnTo>
                  <a:cubicBezTo>
                    <a:pt x="13043" y="19224"/>
                    <a:pt x="13110" y="15455"/>
                    <a:pt x="12910" y="11285"/>
                  </a:cubicBezTo>
                  <a:cubicBezTo>
                    <a:pt x="12710" y="6515"/>
                    <a:pt x="12209" y="1311"/>
                    <a:pt x="11342" y="844"/>
                  </a:cubicBezTo>
                  <a:cubicBezTo>
                    <a:pt x="10415" y="353"/>
                    <a:pt x="9520" y="0"/>
                    <a:pt x="8135"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69"/>
            <p:cNvSpPr/>
            <p:nvPr/>
          </p:nvSpPr>
          <p:spPr>
            <a:xfrm>
              <a:off x="6094575" y="1632100"/>
              <a:ext cx="155975" cy="268550"/>
            </a:xfrm>
            <a:custGeom>
              <a:avLst/>
              <a:gdLst/>
              <a:ahLst/>
              <a:cxnLst/>
              <a:rect l="l" t="t" r="r" b="b"/>
              <a:pathLst>
                <a:path w="6239" h="10742" extrusionOk="0">
                  <a:moveTo>
                    <a:pt x="6005" y="1"/>
                  </a:moveTo>
                  <a:cubicBezTo>
                    <a:pt x="6005" y="1"/>
                    <a:pt x="0" y="2503"/>
                    <a:pt x="901" y="9307"/>
                  </a:cubicBezTo>
                  <a:lnTo>
                    <a:pt x="4504" y="10742"/>
                  </a:lnTo>
                  <a:lnTo>
                    <a:pt x="6238" y="401"/>
                  </a:lnTo>
                  <a:lnTo>
                    <a:pt x="6005"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69"/>
            <p:cNvSpPr/>
            <p:nvPr/>
          </p:nvSpPr>
          <p:spPr>
            <a:xfrm>
              <a:off x="6238000" y="1398600"/>
              <a:ext cx="150975" cy="210675"/>
            </a:xfrm>
            <a:custGeom>
              <a:avLst/>
              <a:gdLst/>
              <a:ahLst/>
              <a:cxnLst/>
              <a:rect l="l" t="t" r="r" b="b"/>
              <a:pathLst>
                <a:path w="6039" h="8427" extrusionOk="0">
                  <a:moveTo>
                    <a:pt x="2669" y="1"/>
                  </a:moveTo>
                  <a:lnTo>
                    <a:pt x="1" y="334"/>
                  </a:lnTo>
                  <a:cubicBezTo>
                    <a:pt x="1" y="334"/>
                    <a:pt x="168" y="2769"/>
                    <a:pt x="334" y="4304"/>
                  </a:cubicBezTo>
                  <a:cubicBezTo>
                    <a:pt x="501" y="5838"/>
                    <a:pt x="701" y="7406"/>
                    <a:pt x="801" y="7506"/>
                  </a:cubicBezTo>
                  <a:cubicBezTo>
                    <a:pt x="965" y="7697"/>
                    <a:pt x="1779" y="8426"/>
                    <a:pt x="2802" y="8426"/>
                  </a:cubicBezTo>
                  <a:cubicBezTo>
                    <a:pt x="3027" y="8426"/>
                    <a:pt x="3262" y="8391"/>
                    <a:pt x="3503" y="8307"/>
                  </a:cubicBezTo>
                  <a:cubicBezTo>
                    <a:pt x="4838" y="7840"/>
                    <a:pt x="6038" y="7106"/>
                    <a:pt x="6005" y="6472"/>
                  </a:cubicBezTo>
                  <a:cubicBezTo>
                    <a:pt x="5972" y="5838"/>
                    <a:pt x="5338" y="1135"/>
                    <a:pt x="5338" y="1135"/>
                  </a:cubicBez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69"/>
            <p:cNvSpPr/>
            <p:nvPr/>
          </p:nvSpPr>
          <p:spPr>
            <a:xfrm>
              <a:off x="6244675" y="1562900"/>
              <a:ext cx="173475" cy="231850"/>
            </a:xfrm>
            <a:custGeom>
              <a:avLst/>
              <a:gdLst/>
              <a:ahLst/>
              <a:cxnLst/>
              <a:rect l="l" t="t" r="r" b="b"/>
              <a:pathLst>
                <a:path w="6939" h="9274" extrusionOk="0">
                  <a:moveTo>
                    <a:pt x="5405" y="0"/>
                  </a:moveTo>
                  <a:lnTo>
                    <a:pt x="601" y="267"/>
                  </a:lnTo>
                  <a:lnTo>
                    <a:pt x="935" y="2535"/>
                  </a:lnTo>
                  <a:lnTo>
                    <a:pt x="1" y="2769"/>
                  </a:lnTo>
                  <a:lnTo>
                    <a:pt x="4337" y="9273"/>
                  </a:lnTo>
                  <a:lnTo>
                    <a:pt x="6939" y="2168"/>
                  </a:lnTo>
                  <a:lnTo>
                    <a:pt x="5872" y="1768"/>
                  </a:lnTo>
                  <a:lnTo>
                    <a:pt x="5405" y="0"/>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69"/>
            <p:cNvSpPr/>
            <p:nvPr/>
          </p:nvSpPr>
          <p:spPr>
            <a:xfrm>
              <a:off x="6163475" y="1340525"/>
              <a:ext cx="223600" cy="133150"/>
            </a:xfrm>
            <a:custGeom>
              <a:avLst/>
              <a:gdLst/>
              <a:ahLst/>
              <a:cxnLst/>
              <a:rect l="l" t="t" r="r" b="b"/>
              <a:pathLst>
                <a:path w="8944" h="5326" extrusionOk="0">
                  <a:moveTo>
                    <a:pt x="1359" y="1"/>
                  </a:moveTo>
                  <a:cubicBezTo>
                    <a:pt x="1047" y="1"/>
                    <a:pt x="754" y="115"/>
                    <a:pt x="495" y="415"/>
                  </a:cubicBezTo>
                  <a:lnTo>
                    <a:pt x="495" y="415"/>
                  </a:lnTo>
                  <a:lnTo>
                    <a:pt x="513" y="389"/>
                  </a:lnTo>
                  <a:lnTo>
                    <a:pt x="513" y="389"/>
                  </a:lnTo>
                  <a:cubicBezTo>
                    <a:pt x="420" y="494"/>
                    <a:pt x="344" y="603"/>
                    <a:pt x="284" y="715"/>
                  </a:cubicBezTo>
                  <a:lnTo>
                    <a:pt x="284" y="715"/>
                  </a:lnTo>
                  <a:cubicBezTo>
                    <a:pt x="283" y="718"/>
                    <a:pt x="281" y="720"/>
                    <a:pt x="280" y="723"/>
                  </a:cubicBezTo>
                  <a:lnTo>
                    <a:pt x="281" y="720"/>
                  </a:lnTo>
                  <a:lnTo>
                    <a:pt x="281" y="720"/>
                  </a:lnTo>
                  <a:cubicBezTo>
                    <a:pt x="1" y="1250"/>
                    <a:pt x="72" y="1853"/>
                    <a:pt x="347" y="2457"/>
                  </a:cubicBezTo>
                  <a:cubicBezTo>
                    <a:pt x="717" y="3283"/>
                    <a:pt x="1135" y="3768"/>
                    <a:pt x="1914" y="3768"/>
                  </a:cubicBezTo>
                  <a:cubicBezTo>
                    <a:pt x="2048" y="3768"/>
                    <a:pt x="2192" y="3754"/>
                    <a:pt x="2348" y="3725"/>
                  </a:cubicBezTo>
                  <a:cubicBezTo>
                    <a:pt x="2748" y="3625"/>
                    <a:pt x="3115" y="3391"/>
                    <a:pt x="3482" y="3258"/>
                  </a:cubicBezTo>
                  <a:cubicBezTo>
                    <a:pt x="3711" y="3194"/>
                    <a:pt x="3852" y="3160"/>
                    <a:pt x="3967" y="3160"/>
                  </a:cubicBezTo>
                  <a:cubicBezTo>
                    <a:pt x="4155" y="3160"/>
                    <a:pt x="4273" y="3251"/>
                    <a:pt x="4583" y="3458"/>
                  </a:cubicBezTo>
                  <a:cubicBezTo>
                    <a:pt x="5109" y="3834"/>
                    <a:pt x="5498" y="3998"/>
                    <a:pt x="5910" y="3998"/>
                  </a:cubicBezTo>
                  <a:cubicBezTo>
                    <a:pt x="6229" y="3998"/>
                    <a:pt x="6562" y="3899"/>
                    <a:pt x="6985" y="3725"/>
                  </a:cubicBezTo>
                  <a:cubicBezTo>
                    <a:pt x="7211" y="3625"/>
                    <a:pt x="7386" y="3581"/>
                    <a:pt x="7523" y="3581"/>
                  </a:cubicBezTo>
                  <a:cubicBezTo>
                    <a:pt x="8255" y="3581"/>
                    <a:pt x="7912" y="4820"/>
                    <a:pt x="8586" y="5326"/>
                  </a:cubicBezTo>
                  <a:cubicBezTo>
                    <a:pt x="8887" y="4724"/>
                    <a:pt x="8943" y="2682"/>
                    <a:pt x="7946" y="2682"/>
                  </a:cubicBezTo>
                  <a:cubicBezTo>
                    <a:pt x="7838" y="2682"/>
                    <a:pt x="7718" y="2705"/>
                    <a:pt x="7585" y="2757"/>
                  </a:cubicBezTo>
                  <a:cubicBezTo>
                    <a:pt x="7518" y="1990"/>
                    <a:pt x="7252" y="789"/>
                    <a:pt x="6318" y="756"/>
                  </a:cubicBezTo>
                  <a:cubicBezTo>
                    <a:pt x="6296" y="755"/>
                    <a:pt x="6274" y="755"/>
                    <a:pt x="6253" y="755"/>
                  </a:cubicBezTo>
                  <a:cubicBezTo>
                    <a:pt x="5590" y="755"/>
                    <a:pt x="5200" y="1186"/>
                    <a:pt x="4548" y="1186"/>
                  </a:cubicBezTo>
                  <a:cubicBezTo>
                    <a:pt x="4455" y="1186"/>
                    <a:pt x="4355" y="1177"/>
                    <a:pt x="4249" y="1156"/>
                  </a:cubicBezTo>
                  <a:cubicBezTo>
                    <a:pt x="3347" y="971"/>
                    <a:pt x="2269" y="1"/>
                    <a:pt x="13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69"/>
            <p:cNvSpPr/>
            <p:nvPr/>
          </p:nvSpPr>
          <p:spPr>
            <a:xfrm>
              <a:off x="6215500" y="2089925"/>
              <a:ext cx="472025" cy="783100"/>
            </a:xfrm>
            <a:custGeom>
              <a:avLst/>
              <a:gdLst/>
              <a:ahLst/>
              <a:cxnLst/>
              <a:rect l="l" t="t" r="r" b="b"/>
              <a:pathLst>
                <a:path w="18881" h="31324" extrusionOk="0">
                  <a:moveTo>
                    <a:pt x="11275" y="1"/>
                  </a:moveTo>
                  <a:lnTo>
                    <a:pt x="0" y="1135"/>
                  </a:lnTo>
                  <a:lnTo>
                    <a:pt x="6271" y="31323"/>
                  </a:lnTo>
                  <a:lnTo>
                    <a:pt x="10508" y="31023"/>
                  </a:lnTo>
                  <a:cubicBezTo>
                    <a:pt x="10508" y="31023"/>
                    <a:pt x="6139" y="4126"/>
                    <a:pt x="6716" y="4126"/>
                  </a:cubicBezTo>
                  <a:cubicBezTo>
                    <a:pt x="6723" y="4126"/>
                    <a:pt x="6730" y="4130"/>
                    <a:pt x="6738" y="4137"/>
                  </a:cubicBezTo>
                  <a:cubicBezTo>
                    <a:pt x="7439" y="4771"/>
                    <a:pt x="14777" y="30556"/>
                    <a:pt x="14777" y="30556"/>
                  </a:cubicBezTo>
                  <a:lnTo>
                    <a:pt x="18880" y="30289"/>
                  </a:lnTo>
                  <a:lnTo>
                    <a:pt x="112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69"/>
            <p:cNvSpPr/>
            <p:nvPr/>
          </p:nvSpPr>
          <p:spPr>
            <a:xfrm>
              <a:off x="6584925" y="2833800"/>
              <a:ext cx="181825" cy="143450"/>
            </a:xfrm>
            <a:custGeom>
              <a:avLst/>
              <a:gdLst/>
              <a:ahLst/>
              <a:cxnLst/>
              <a:rect l="l" t="t" r="r" b="b"/>
              <a:pathLst>
                <a:path w="7273" h="5738" extrusionOk="0">
                  <a:moveTo>
                    <a:pt x="4103" y="0"/>
                  </a:moveTo>
                  <a:lnTo>
                    <a:pt x="0" y="801"/>
                  </a:lnTo>
                  <a:lnTo>
                    <a:pt x="868" y="3736"/>
                  </a:lnTo>
                  <a:lnTo>
                    <a:pt x="6305" y="5705"/>
                  </a:lnTo>
                  <a:cubicBezTo>
                    <a:pt x="6438" y="5738"/>
                    <a:pt x="6572" y="5738"/>
                    <a:pt x="6672" y="5738"/>
                  </a:cubicBezTo>
                  <a:cubicBezTo>
                    <a:pt x="7105" y="5604"/>
                    <a:pt x="7272" y="5071"/>
                    <a:pt x="6939" y="4771"/>
                  </a:cubicBezTo>
                  <a:cubicBezTo>
                    <a:pt x="6272" y="4137"/>
                    <a:pt x="5371" y="3269"/>
                    <a:pt x="5104" y="2569"/>
                  </a:cubicBezTo>
                  <a:cubicBezTo>
                    <a:pt x="4604" y="1401"/>
                    <a:pt x="4103" y="0"/>
                    <a:pt x="4103"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69"/>
            <p:cNvSpPr/>
            <p:nvPr/>
          </p:nvSpPr>
          <p:spPr>
            <a:xfrm>
              <a:off x="6370600" y="1468350"/>
              <a:ext cx="28375" cy="38600"/>
            </a:xfrm>
            <a:custGeom>
              <a:avLst/>
              <a:gdLst/>
              <a:ahLst/>
              <a:cxnLst/>
              <a:rect l="l" t="t" r="r" b="b"/>
              <a:pathLst>
                <a:path w="1135" h="1544" extrusionOk="0">
                  <a:moveTo>
                    <a:pt x="571" y="0"/>
                  </a:moveTo>
                  <a:cubicBezTo>
                    <a:pt x="373" y="0"/>
                    <a:pt x="153" y="175"/>
                    <a:pt x="1" y="513"/>
                  </a:cubicBezTo>
                  <a:lnTo>
                    <a:pt x="234" y="1414"/>
                  </a:lnTo>
                  <a:cubicBezTo>
                    <a:pt x="392" y="1473"/>
                    <a:pt x="526" y="1543"/>
                    <a:pt x="651" y="1543"/>
                  </a:cubicBezTo>
                  <a:cubicBezTo>
                    <a:pt x="737" y="1543"/>
                    <a:pt x="819" y="1509"/>
                    <a:pt x="901" y="1414"/>
                  </a:cubicBezTo>
                  <a:cubicBezTo>
                    <a:pt x="1135" y="1214"/>
                    <a:pt x="1068" y="780"/>
                    <a:pt x="1001" y="513"/>
                  </a:cubicBezTo>
                  <a:cubicBezTo>
                    <a:pt x="935" y="167"/>
                    <a:pt x="764" y="0"/>
                    <a:pt x="571"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69"/>
            <p:cNvSpPr/>
            <p:nvPr/>
          </p:nvSpPr>
          <p:spPr>
            <a:xfrm>
              <a:off x="6225500" y="1486350"/>
              <a:ext cx="25050" cy="40300"/>
            </a:xfrm>
            <a:custGeom>
              <a:avLst/>
              <a:gdLst/>
              <a:ahLst/>
              <a:cxnLst/>
              <a:rect l="l" t="t" r="r" b="b"/>
              <a:pathLst>
                <a:path w="1002" h="1612" extrusionOk="0">
                  <a:moveTo>
                    <a:pt x="445" y="0"/>
                  </a:moveTo>
                  <a:cubicBezTo>
                    <a:pt x="241" y="0"/>
                    <a:pt x="69" y="192"/>
                    <a:pt x="34" y="594"/>
                  </a:cubicBezTo>
                  <a:cubicBezTo>
                    <a:pt x="0" y="827"/>
                    <a:pt x="0" y="1328"/>
                    <a:pt x="234" y="1494"/>
                  </a:cubicBezTo>
                  <a:cubicBezTo>
                    <a:pt x="331" y="1579"/>
                    <a:pt x="415" y="1611"/>
                    <a:pt x="495" y="1611"/>
                  </a:cubicBezTo>
                  <a:cubicBezTo>
                    <a:pt x="635" y="1611"/>
                    <a:pt x="764" y="1513"/>
                    <a:pt x="934" y="1428"/>
                  </a:cubicBezTo>
                  <a:lnTo>
                    <a:pt x="1001" y="460"/>
                  </a:lnTo>
                  <a:cubicBezTo>
                    <a:pt x="842" y="158"/>
                    <a:pt x="631" y="0"/>
                    <a:pt x="445"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69"/>
            <p:cNvSpPr/>
            <p:nvPr/>
          </p:nvSpPr>
          <p:spPr>
            <a:xfrm>
              <a:off x="6245525" y="1497000"/>
              <a:ext cx="143450" cy="114250"/>
            </a:xfrm>
            <a:custGeom>
              <a:avLst/>
              <a:gdLst/>
              <a:ahLst/>
              <a:cxnLst/>
              <a:rect l="l" t="t" r="r" b="b"/>
              <a:pathLst>
                <a:path w="5738" h="4570" extrusionOk="0">
                  <a:moveTo>
                    <a:pt x="5537" y="1"/>
                  </a:moveTo>
                  <a:cubicBezTo>
                    <a:pt x="5537" y="1"/>
                    <a:pt x="4303" y="668"/>
                    <a:pt x="2502" y="868"/>
                  </a:cubicBezTo>
                  <a:cubicBezTo>
                    <a:pt x="2277" y="893"/>
                    <a:pt x="2069" y="904"/>
                    <a:pt x="1877" y="904"/>
                  </a:cubicBezTo>
                  <a:cubicBezTo>
                    <a:pt x="536" y="904"/>
                    <a:pt x="0" y="368"/>
                    <a:pt x="0" y="368"/>
                  </a:cubicBezTo>
                  <a:lnTo>
                    <a:pt x="0" y="368"/>
                  </a:lnTo>
                  <a:lnTo>
                    <a:pt x="133" y="2403"/>
                  </a:lnTo>
                  <a:cubicBezTo>
                    <a:pt x="200" y="3370"/>
                    <a:pt x="367" y="4204"/>
                    <a:pt x="1301" y="4504"/>
                  </a:cubicBezTo>
                  <a:cubicBezTo>
                    <a:pt x="1433" y="4552"/>
                    <a:pt x="1677" y="4570"/>
                    <a:pt x="1956" y="4570"/>
                  </a:cubicBezTo>
                  <a:cubicBezTo>
                    <a:pt x="2452" y="4570"/>
                    <a:pt x="3058" y="4513"/>
                    <a:pt x="3336" y="4471"/>
                  </a:cubicBezTo>
                  <a:cubicBezTo>
                    <a:pt x="4570" y="4304"/>
                    <a:pt x="5637" y="3837"/>
                    <a:pt x="5671" y="2569"/>
                  </a:cubicBezTo>
                  <a:cubicBezTo>
                    <a:pt x="5737" y="1335"/>
                    <a:pt x="5537" y="1"/>
                    <a:pt x="5537"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69"/>
            <p:cNvSpPr/>
            <p:nvPr/>
          </p:nvSpPr>
          <p:spPr>
            <a:xfrm>
              <a:off x="6290700" y="1469575"/>
              <a:ext cx="24875" cy="47850"/>
            </a:xfrm>
            <a:custGeom>
              <a:avLst/>
              <a:gdLst/>
              <a:ahLst/>
              <a:cxnLst/>
              <a:rect l="l" t="t" r="r" b="b"/>
              <a:pathLst>
                <a:path w="995" h="1914" extrusionOk="0">
                  <a:moveTo>
                    <a:pt x="50" y="1"/>
                  </a:moveTo>
                  <a:lnTo>
                    <a:pt x="50" y="1"/>
                  </a:lnTo>
                  <a:cubicBezTo>
                    <a:pt x="44" y="1"/>
                    <a:pt x="43" y="27"/>
                    <a:pt x="61" y="64"/>
                  </a:cubicBezTo>
                  <a:cubicBezTo>
                    <a:pt x="61" y="19"/>
                    <a:pt x="54" y="1"/>
                    <a:pt x="50" y="1"/>
                  </a:cubicBezTo>
                  <a:close/>
                  <a:moveTo>
                    <a:pt x="61" y="64"/>
                  </a:moveTo>
                  <a:lnTo>
                    <a:pt x="61" y="64"/>
                  </a:lnTo>
                  <a:cubicBezTo>
                    <a:pt x="250" y="442"/>
                    <a:pt x="618" y="761"/>
                    <a:pt x="827" y="1190"/>
                  </a:cubicBezTo>
                  <a:lnTo>
                    <a:pt x="827" y="1190"/>
                  </a:lnTo>
                  <a:cubicBezTo>
                    <a:pt x="571" y="1262"/>
                    <a:pt x="0" y="1272"/>
                    <a:pt x="61" y="1665"/>
                  </a:cubicBezTo>
                  <a:cubicBezTo>
                    <a:pt x="86" y="1862"/>
                    <a:pt x="347" y="1914"/>
                    <a:pt x="549" y="1914"/>
                  </a:cubicBezTo>
                  <a:cubicBezTo>
                    <a:pt x="621" y="1914"/>
                    <a:pt x="685" y="1907"/>
                    <a:pt x="728" y="1898"/>
                  </a:cubicBezTo>
                  <a:cubicBezTo>
                    <a:pt x="828" y="1898"/>
                    <a:pt x="828" y="1765"/>
                    <a:pt x="728" y="1765"/>
                  </a:cubicBezTo>
                  <a:cubicBezTo>
                    <a:pt x="661" y="1765"/>
                    <a:pt x="328" y="1765"/>
                    <a:pt x="261" y="1665"/>
                  </a:cubicBezTo>
                  <a:cubicBezTo>
                    <a:pt x="94" y="1431"/>
                    <a:pt x="828" y="1398"/>
                    <a:pt x="895" y="1331"/>
                  </a:cubicBezTo>
                  <a:cubicBezTo>
                    <a:pt x="928" y="1331"/>
                    <a:pt x="995" y="1298"/>
                    <a:pt x="928" y="1265"/>
                  </a:cubicBezTo>
                  <a:cubicBezTo>
                    <a:pt x="916" y="1235"/>
                    <a:pt x="902" y="1207"/>
                    <a:pt x="888" y="1179"/>
                  </a:cubicBezTo>
                  <a:lnTo>
                    <a:pt x="888" y="1179"/>
                  </a:lnTo>
                  <a:cubicBezTo>
                    <a:pt x="892" y="1170"/>
                    <a:pt x="895" y="1165"/>
                    <a:pt x="895" y="1165"/>
                  </a:cubicBezTo>
                  <a:lnTo>
                    <a:pt x="895" y="1165"/>
                  </a:lnTo>
                  <a:cubicBezTo>
                    <a:pt x="891" y="1166"/>
                    <a:pt x="888" y="1168"/>
                    <a:pt x="884" y="1170"/>
                  </a:cubicBezTo>
                  <a:lnTo>
                    <a:pt x="884" y="1170"/>
                  </a:lnTo>
                  <a:cubicBezTo>
                    <a:pt x="673" y="755"/>
                    <a:pt x="309" y="467"/>
                    <a:pt x="61" y="6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69"/>
            <p:cNvSpPr/>
            <p:nvPr/>
          </p:nvSpPr>
          <p:spPr>
            <a:xfrm>
              <a:off x="6336725" y="1474875"/>
              <a:ext cx="3875" cy="3550"/>
            </a:xfrm>
            <a:custGeom>
              <a:avLst/>
              <a:gdLst/>
              <a:ahLst/>
              <a:cxnLst/>
              <a:rect l="l" t="t" r="r" b="b"/>
              <a:pathLst>
                <a:path w="155" h="142" extrusionOk="0">
                  <a:moveTo>
                    <a:pt x="61" y="1"/>
                  </a:moveTo>
                  <a:cubicBezTo>
                    <a:pt x="19" y="1"/>
                    <a:pt x="0" y="43"/>
                    <a:pt x="21" y="85"/>
                  </a:cubicBezTo>
                  <a:cubicBezTo>
                    <a:pt x="21" y="119"/>
                    <a:pt x="55" y="119"/>
                    <a:pt x="88" y="119"/>
                  </a:cubicBezTo>
                  <a:cubicBezTo>
                    <a:pt x="88" y="135"/>
                    <a:pt x="92" y="141"/>
                    <a:pt x="98" y="141"/>
                  </a:cubicBezTo>
                  <a:cubicBezTo>
                    <a:pt x="116" y="141"/>
                    <a:pt x="155" y="77"/>
                    <a:pt x="155" y="52"/>
                  </a:cubicBezTo>
                  <a:cubicBezTo>
                    <a:pt x="118" y="15"/>
                    <a:pt x="86"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69"/>
            <p:cNvSpPr/>
            <p:nvPr/>
          </p:nvSpPr>
          <p:spPr>
            <a:xfrm>
              <a:off x="6265150" y="1482625"/>
              <a:ext cx="6250" cy="3575"/>
            </a:xfrm>
            <a:custGeom>
              <a:avLst/>
              <a:gdLst/>
              <a:ahLst/>
              <a:cxnLst/>
              <a:rect l="l" t="t" r="r" b="b"/>
              <a:pathLst>
                <a:path w="250" h="143" extrusionOk="0">
                  <a:moveTo>
                    <a:pt x="160" y="1"/>
                  </a:moveTo>
                  <a:cubicBezTo>
                    <a:pt x="61" y="1"/>
                    <a:pt x="1" y="142"/>
                    <a:pt x="182" y="142"/>
                  </a:cubicBezTo>
                  <a:cubicBezTo>
                    <a:pt x="249" y="142"/>
                    <a:pt x="249" y="75"/>
                    <a:pt x="249" y="42"/>
                  </a:cubicBezTo>
                  <a:cubicBezTo>
                    <a:pt x="219" y="12"/>
                    <a:pt x="188" y="1"/>
                    <a:pt x="1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69"/>
            <p:cNvSpPr/>
            <p:nvPr/>
          </p:nvSpPr>
          <p:spPr>
            <a:xfrm>
              <a:off x="6287600" y="1525350"/>
              <a:ext cx="57600" cy="28800"/>
            </a:xfrm>
            <a:custGeom>
              <a:avLst/>
              <a:gdLst/>
              <a:ahLst/>
              <a:cxnLst/>
              <a:rect l="l" t="t" r="r" b="b"/>
              <a:pathLst>
                <a:path w="2304" h="1152" extrusionOk="0">
                  <a:moveTo>
                    <a:pt x="1955" y="1"/>
                  </a:moveTo>
                  <a:cubicBezTo>
                    <a:pt x="1870" y="1"/>
                    <a:pt x="1775" y="32"/>
                    <a:pt x="1686" y="101"/>
                  </a:cubicBezTo>
                  <a:lnTo>
                    <a:pt x="1553" y="235"/>
                  </a:lnTo>
                  <a:cubicBezTo>
                    <a:pt x="1453" y="368"/>
                    <a:pt x="1286" y="535"/>
                    <a:pt x="1052" y="535"/>
                  </a:cubicBezTo>
                  <a:cubicBezTo>
                    <a:pt x="886" y="535"/>
                    <a:pt x="785" y="435"/>
                    <a:pt x="652" y="401"/>
                  </a:cubicBezTo>
                  <a:cubicBezTo>
                    <a:pt x="606" y="386"/>
                    <a:pt x="546" y="378"/>
                    <a:pt x="481" y="378"/>
                  </a:cubicBezTo>
                  <a:cubicBezTo>
                    <a:pt x="265" y="378"/>
                    <a:pt x="0" y="470"/>
                    <a:pt x="52" y="702"/>
                  </a:cubicBezTo>
                  <a:cubicBezTo>
                    <a:pt x="120" y="1019"/>
                    <a:pt x="603" y="1151"/>
                    <a:pt x="1011" y="1151"/>
                  </a:cubicBezTo>
                  <a:cubicBezTo>
                    <a:pt x="1204" y="1151"/>
                    <a:pt x="1379" y="1122"/>
                    <a:pt x="1486" y="1068"/>
                  </a:cubicBezTo>
                  <a:cubicBezTo>
                    <a:pt x="1786" y="935"/>
                    <a:pt x="2053" y="735"/>
                    <a:pt x="2186" y="435"/>
                  </a:cubicBezTo>
                  <a:cubicBezTo>
                    <a:pt x="2304" y="176"/>
                    <a:pt x="2157" y="1"/>
                    <a:pt x="1955"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69"/>
            <p:cNvSpPr/>
            <p:nvPr/>
          </p:nvSpPr>
          <p:spPr>
            <a:xfrm>
              <a:off x="6517375" y="2506875"/>
              <a:ext cx="63400" cy="22575"/>
            </a:xfrm>
            <a:custGeom>
              <a:avLst/>
              <a:gdLst/>
              <a:ahLst/>
              <a:cxnLst/>
              <a:rect l="l" t="t" r="r" b="b"/>
              <a:pathLst>
                <a:path w="2536" h="903" extrusionOk="0">
                  <a:moveTo>
                    <a:pt x="2464" y="0"/>
                  </a:moveTo>
                  <a:cubicBezTo>
                    <a:pt x="2448" y="0"/>
                    <a:pt x="2436" y="11"/>
                    <a:pt x="2436" y="35"/>
                  </a:cubicBezTo>
                  <a:cubicBezTo>
                    <a:pt x="2289" y="588"/>
                    <a:pt x="1913" y="752"/>
                    <a:pt x="1476" y="752"/>
                  </a:cubicBezTo>
                  <a:cubicBezTo>
                    <a:pt x="1018" y="752"/>
                    <a:pt x="494" y="571"/>
                    <a:pt x="101" y="468"/>
                  </a:cubicBezTo>
                  <a:cubicBezTo>
                    <a:pt x="0" y="468"/>
                    <a:pt x="0" y="535"/>
                    <a:pt x="34" y="602"/>
                  </a:cubicBezTo>
                  <a:cubicBezTo>
                    <a:pt x="460" y="704"/>
                    <a:pt x="1052" y="902"/>
                    <a:pt x="1556" y="902"/>
                  </a:cubicBezTo>
                  <a:cubicBezTo>
                    <a:pt x="2037" y="902"/>
                    <a:pt x="2438" y="721"/>
                    <a:pt x="2536" y="102"/>
                  </a:cubicBezTo>
                  <a:cubicBezTo>
                    <a:pt x="2536" y="37"/>
                    <a:pt x="2494" y="0"/>
                    <a:pt x="2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69"/>
            <p:cNvSpPr/>
            <p:nvPr/>
          </p:nvSpPr>
          <p:spPr>
            <a:xfrm>
              <a:off x="6336400" y="2541100"/>
              <a:ext cx="61750" cy="18400"/>
            </a:xfrm>
            <a:custGeom>
              <a:avLst/>
              <a:gdLst/>
              <a:ahLst/>
              <a:cxnLst/>
              <a:rect l="l" t="t" r="r" b="b"/>
              <a:pathLst>
                <a:path w="2470" h="736" extrusionOk="0">
                  <a:moveTo>
                    <a:pt x="34" y="0"/>
                  </a:moveTo>
                  <a:cubicBezTo>
                    <a:pt x="34" y="0"/>
                    <a:pt x="1" y="100"/>
                    <a:pt x="34" y="100"/>
                  </a:cubicBezTo>
                  <a:cubicBezTo>
                    <a:pt x="389" y="255"/>
                    <a:pt x="1246" y="735"/>
                    <a:pt x="1848" y="735"/>
                  </a:cubicBezTo>
                  <a:cubicBezTo>
                    <a:pt x="2152" y="735"/>
                    <a:pt x="2391" y="613"/>
                    <a:pt x="2469" y="267"/>
                  </a:cubicBezTo>
                  <a:cubicBezTo>
                    <a:pt x="2469" y="212"/>
                    <a:pt x="2449" y="187"/>
                    <a:pt x="2425" y="187"/>
                  </a:cubicBezTo>
                  <a:cubicBezTo>
                    <a:pt x="2406" y="187"/>
                    <a:pt x="2384" y="204"/>
                    <a:pt x="2369" y="234"/>
                  </a:cubicBezTo>
                  <a:cubicBezTo>
                    <a:pt x="2204" y="488"/>
                    <a:pt x="1957" y="581"/>
                    <a:pt x="1680" y="581"/>
                  </a:cubicBezTo>
                  <a:cubicBezTo>
                    <a:pt x="1121" y="581"/>
                    <a:pt x="436" y="201"/>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69"/>
            <p:cNvSpPr/>
            <p:nvPr/>
          </p:nvSpPr>
          <p:spPr>
            <a:xfrm>
              <a:off x="6344750" y="2108675"/>
              <a:ext cx="46725" cy="87100"/>
            </a:xfrm>
            <a:custGeom>
              <a:avLst/>
              <a:gdLst/>
              <a:ahLst/>
              <a:cxnLst/>
              <a:rect l="l" t="t" r="r" b="b"/>
              <a:pathLst>
                <a:path w="1869" h="3484" extrusionOk="0">
                  <a:moveTo>
                    <a:pt x="116" y="0"/>
                  </a:moveTo>
                  <a:cubicBezTo>
                    <a:pt x="67" y="0"/>
                    <a:pt x="1" y="43"/>
                    <a:pt x="1" y="85"/>
                  </a:cubicBezTo>
                  <a:cubicBezTo>
                    <a:pt x="34" y="552"/>
                    <a:pt x="201" y="1019"/>
                    <a:pt x="334" y="1419"/>
                  </a:cubicBezTo>
                  <a:cubicBezTo>
                    <a:pt x="434" y="1886"/>
                    <a:pt x="568" y="2386"/>
                    <a:pt x="768" y="2853"/>
                  </a:cubicBezTo>
                  <a:cubicBezTo>
                    <a:pt x="966" y="3193"/>
                    <a:pt x="1259" y="3484"/>
                    <a:pt x="1648" y="3484"/>
                  </a:cubicBezTo>
                  <a:cubicBezTo>
                    <a:pt x="1719" y="3484"/>
                    <a:pt x="1792" y="3474"/>
                    <a:pt x="1869" y="3454"/>
                  </a:cubicBezTo>
                  <a:cubicBezTo>
                    <a:pt x="1035" y="3287"/>
                    <a:pt x="868" y="2520"/>
                    <a:pt x="668" y="1786"/>
                  </a:cubicBezTo>
                  <a:cubicBezTo>
                    <a:pt x="501" y="1219"/>
                    <a:pt x="267" y="618"/>
                    <a:pt x="167" y="51"/>
                  </a:cubicBezTo>
                  <a:cubicBezTo>
                    <a:pt x="167" y="15"/>
                    <a:pt x="145" y="0"/>
                    <a:pt x="1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69"/>
            <p:cNvSpPr/>
            <p:nvPr/>
          </p:nvSpPr>
          <p:spPr>
            <a:xfrm>
              <a:off x="6278025" y="2908025"/>
              <a:ext cx="208525" cy="26700"/>
            </a:xfrm>
            <a:custGeom>
              <a:avLst/>
              <a:gdLst/>
              <a:ahLst/>
              <a:cxnLst/>
              <a:rect l="l" t="t" r="r" b="b"/>
              <a:pathLst>
                <a:path w="8341" h="1068" extrusionOk="0">
                  <a:moveTo>
                    <a:pt x="8274" y="0"/>
                  </a:moveTo>
                  <a:cubicBezTo>
                    <a:pt x="5538" y="234"/>
                    <a:pt x="2736" y="667"/>
                    <a:pt x="1" y="968"/>
                  </a:cubicBezTo>
                  <a:cubicBezTo>
                    <a:pt x="1" y="1001"/>
                    <a:pt x="1" y="1068"/>
                    <a:pt x="34" y="1068"/>
                  </a:cubicBezTo>
                  <a:cubicBezTo>
                    <a:pt x="1402" y="968"/>
                    <a:pt x="2736" y="734"/>
                    <a:pt x="4071" y="601"/>
                  </a:cubicBezTo>
                  <a:cubicBezTo>
                    <a:pt x="5505" y="467"/>
                    <a:pt x="6873" y="234"/>
                    <a:pt x="8274" y="100"/>
                  </a:cubicBezTo>
                  <a:cubicBezTo>
                    <a:pt x="8340" y="100"/>
                    <a:pt x="8340" y="0"/>
                    <a:pt x="82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69"/>
            <p:cNvSpPr/>
            <p:nvPr/>
          </p:nvSpPr>
          <p:spPr>
            <a:xfrm>
              <a:off x="6349750" y="2898850"/>
              <a:ext cx="13375" cy="15875"/>
            </a:xfrm>
            <a:custGeom>
              <a:avLst/>
              <a:gdLst/>
              <a:ahLst/>
              <a:cxnLst/>
              <a:rect l="l" t="t" r="r" b="b"/>
              <a:pathLst>
                <a:path w="535" h="635" extrusionOk="0">
                  <a:moveTo>
                    <a:pt x="67" y="0"/>
                  </a:moveTo>
                  <a:cubicBezTo>
                    <a:pt x="34" y="0"/>
                    <a:pt x="1" y="0"/>
                    <a:pt x="34" y="34"/>
                  </a:cubicBezTo>
                  <a:cubicBezTo>
                    <a:pt x="134" y="167"/>
                    <a:pt x="167" y="301"/>
                    <a:pt x="234" y="367"/>
                  </a:cubicBezTo>
                  <a:cubicBezTo>
                    <a:pt x="334" y="467"/>
                    <a:pt x="368" y="601"/>
                    <a:pt x="501" y="634"/>
                  </a:cubicBezTo>
                  <a:cubicBezTo>
                    <a:pt x="534" y="634"/>
                    <a:pt x="534" y="634"/>
                    <a:pt x="534" y="601"/>
                  </a:cubicBezTo>
                  <a:cubicBezTo>
                    <a:pt x="468" y="501"/>
                    <a:pt x="368" y="434"/>
                    <a:pt x="301" y="301"/>
                  </a:cubicBezTo>
                  <a:cubicBezTo>
                    <a:pt x="201" y="200"/>
                    <a:pt x="167" y="10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69"/>
            <p:cNvSpPr/>
            <p:nvPr/>
          </p:nvSpPr>
          <p:spPr>
            <a:xfrm>
              <a:off x="6355600" y="2894875"/>
              <a:ext cx="15025" cy="14000"/>
            </a:xfrm>
            <a:custGeom>
              <a:avLst/>
              <a:gdLst/>
              <a:ahLst/>
              <a:cxnLst/>
              <a:rect l="l" t="t" r="r" b="b"/>
              <a:pathLst>
                <a:path w="601" h="560" extrusionOk="0">
                  <a:moveTo>
                    <a:pt x="29" y="1"/>
                  </a:moveTo>
                  <a:cubicBezTo>
                    <a:pt x="17" y="1"/>
                    <a:pt x="0" y="9"/>
                    <a:pt x="0" y="26"/>
                  </a:cubicBezTo>
                  <a:cubicBezTo>
                    <a:pt x="67" y="159"/>
                    <a:pt x="134" y="259"/>
                    <a:pt x="234" y="326"/>
                  </a:cubicBezTo>
                  <a:cubicBezTo>
                    <a:pt x="300" y="393"/>
                    <a:pt x="400" y="526"/>
                    <a:pt x="501" y="560"/>
                  </a:cubicBezTo>
                  <a:cubicBezTo>
                    <a:pt x="567" y="560"/>
                    <a:pt x="601" y="526"/>
                    <a:pt x="567" y="526"/>
                  </a:cubicBezTo>
                  <a:cubicBezTo>
                    <a:pt x="467" y="460"/>
                    <a:pt x="400" y="393"/>
                    <a:pt x="300" y="326"/>
                  </a:cubicBezTo>
                  <a:cubicBezTo>
                    <a:pt x="234" y="259"/>
                    <a:pt x="134" y="159"/>
                    <a:pt x="34" y="26"/>
                  </a:cubicBezTo>
                  <a:cubicBezTo>
                    <a:pt x="50" y="9"/>
                    <a:pt x="42"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69"/>
            <p:cNvSpPr/>
            <p:nvPr/>
          </p:nvSpPr>
          <p:spPr>
            <a:xfrm>
              <a:off x="6365850" y="2889325"/>
              <a:ext cx="16450" cy="16225"/>
            </a:xfrm>
            <a:custGeom>
              <a:avLst/>
              <a:gdLst/>
              <a:ahLst/>
              <a:cxnLst/>
              <a:rect l="l" t="t" r="r" b="b"/>
              <a:pathLst>
                <a:path w="658" h="649" extrusionOk="0">
                  <a:moveTo>
                    <a:pt x="30" y="1"/>
                  </a:moveTo>
                  <a:cubicBezTo>
                    <a:pt x="10" y="1"/>
                    <a:pt x="0" y="24"/>
                    <a:pt x="24" y="48"/>
                  </a:cubicBezTo>
                  <a:cubicBezTo>
                    <a:pt x="157" y="181"/>
                    <a:pt x="224" y="248"/>
                    <a:pt x="324" y="381"/>
                  </a:cubicBezTo>
                  <a:cubicBezTo>
                    <a:pt x="391" y="481"/>
                    <a:pt x="457" y="581"/>
                    <a:pt x="558" y="648"/>
                  </a:cubicBezTo>
                  <a:cubicBezTo>
                    <a:pt x="591" y="648"/>
                    <a:pt x="658" y="648"/>
                    <a:pt x="591" y="581"/>
                  </a:cubicBezTo>
                  <a:cubicBezTo>
                    <a:pt x="558" y="481"/>
                    <a:pt x="424" y="381"/>
                    <a:pt x="357" y="315"/>
                  </a:cubicBezTo>
                  <a:cubicBezTo>
                    <a:pt x="257" y="215"/>
                    <a:pt x="191" y="81"/>
                    <a:pt x="57" y="14"/>
                  </a:cubicBezTo>
                  <a:cubicBezTo>
                    <a:pt x="47" y="5"/>
                    <a:pt x="38" y="1"/>
                    <a:pt x="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69"/>
            <p:cNvSpPr/>
            <p:nvPr/>
          </p:nvSpPr>
          <p:spPr>
            <a:xfrm>
              <a:off x="6333075" y="2850050"/>
              <a:ext cx="39400" cy="38450"/>
            </a:xfrm>
            <a:custGeom>
              <a:avLst/>
              <a:gdLst/>
              <a:ahLst/>
              <a:cxnLst/>
              <a:rect l="l" t="t" r="r" b="b"/>
              <a:pathLst>
                <a:path w="1576" h="1538" extrusionOk="0">
                  <a:moveTo>
                    <a:pt x="926" y="168"/>
                  </a:moveTo>
                  <a:cubicBezTo>
                    <a:pt x="1112" y="445"/>
                    <a:pt x="1431" y="997"/>
                    <a:pt x="1213" y="1272"/>
                  </a:cubicBezTo>
                  <a:lnTo>
                    <a:pt x="1213" y="1272"/>
                  </a:lnTo>
                  <a:cubicBezTo>
                    <a:pt x="1210" y="1264"/>
                    <a:pt x="1207" y="1257"/>
                    <a:pt x="1201" y="1252"/>
                  </a:cubicBezTo>
                  <a:cubicBezTo>
                    <a:pt x="1123" y="1209"/>
                    <a:pt x="1046" y="1162"/>
                    <a:pt x="969" y="1114"/>
                  </a:cubicBezTo>
                  <a:lnTo>
                    <a:pt x="969" y="1114"/>
                  </a:lnTo>
                  <a:cubicBezTo>
                    <a:pt x="820" y="827"/>
                    <a:pt x="802" y="450"/>
                    <a:pt x="926" y="168"/>
                  </a:cubicBezTo>
                  <a:close/>
                  <a:moveTo>
                    <a:pt x="1052" y="1246"/>
                  </a:moveTo>
                  <a:cubicBezTo>
                    <a:pt x="1094" y="1267"/>
                    <a:pt x="1136" y="1288"/>
                    <a:pt x="1178" y="1308"/>
                  </a:cubicBezTo>
                  <a:lnTo>
                    <a:pt x="1178" y="1308"/>
                  </a:lnTo>
                  <a:cubicBezTo>
                    <a:pt x="1164" y="1318"/>
                    <a:pt x="1148" y="1327"/>
                    <a:pt x="1130" y="1334"/>
                  </a:cubicBezTo>
                  <a:lnTo>
                    <a:pt x="1130" y="1334"/>
                  </a:lnTo>
                  <a:cubicBezTo>
                    <a:pt x="1102" y="1306"/>
                    <a:pt x="1076" y="1277"/>
                    <a:pt x="1052" y="1246"/>
                  </a:cubicBezTo>
                  <a:close/>
                  <a:moveTo>
                    <a:pt x="174" y="890"/>
                  </a:moveTo>
                  <a:cubicBezTo>
                    <a:pt x="414" y="914"/>
                    <a:pt x="625" y="1017"/>
                    <a:pt x="832" y="1127"/>
                  </a:cubicBezTo>
                  <a:lnTo>
                    <a:pt x="832" y="1127"/>
                  </a:lnTo>
                  <a:cubicBezTo>
                    <a:pt x="869" y="1209"/>
                    <a:pt x="918" y="1285"/>
                    <a:pt x="976" y="1350"/>
                  </a:cubicBezTo>
                  <a:lnTo>
                    <a:pt x="976" y="1350"/>
                  </a:lnTo>
                  <a:cubicBezTo>
                    <a:pt x="703" y="1327"/>
                    <a:pt x="302" y="1100"/>
                    <a:pt x="174" y="890"/>
                  </a:cubicBezTo>
                  <a:close/>
                  <a:moveTo>
                    <a:pt x="889" y="1"/>
                  </a:moveTo>
                  <a:cubicBezTo>
                    <a:pt x="876" y="1"/>
                    <a:pt x="868" y="18"/>
                    <a:pt x="868" y="51"/>
                  </a:cubicBezTo>
                  <a:cubicBezTo>
                    <a:pt x="712" y="304"/>
                    <a:pt x="681" y="681"/>
                    <a:pt x="782" y="998"/>
                  </a:cubicBezTo>
                  <a:lnTo>
                    <a:pt x="782" y="998"/>
                  </a:lnTo>
                  <a:cubicBezTo>
                    <a:pt x="557" y="865"/>
                    <a:pt x="321" y="751"/>
                    <a:pt x="34" y="751"/>
                  </a:cubicBezTo>
                  <a:cubicBezTo>
                    <a:pt x="1" y="751"/>
                    <a:pt x="1" y="785"/>
                    <a:pt x="1" y="818"/>
                  </a:cubicBezTo>
                  <a:cubicBezTo>
                    <a:pt x="29" y="1158"/>
                    <a:pt x="610" y="1522"/>
                    <a:pt x="989" y="1522"/>
                  </a:cubicBezTo>
                  <a:cubicBezTo>
                    <a:pt x="1050" y="1522"/>
                    <a:pt x="1105" y="1513"/>
                    <a:pt x="1152" y="1493"/>
                  </a:cubicBezTo>
                  <a:lnTo>
                    <a:pt x="1152" y="1493"/>
                  </a:lnTo>
                  <a:cubicBezTo>
                    <a:pt x="1168" y="1502"/>
                    <a:pt x="1184" y="1511"/>
                    <a:pt x="1201" y="1519"/>
                  </a:cubicBezTo>
                  <a:cubicBezTo>
                    <a:pt x="1221" y="1532"/>
                    <a:pt x="1238" y="1537"/>
                    <a:pt x="1252" y="1537"/>
                  </a:cubicBezTo>
                  <a:cubicBezTo>
                    <a:pt x="1304" y="1537"/>
                    <a:pt x="1314" y="1463"/>
                    <a:pt x="1256" y="1428"/>
                  </a:cubicBezTo>
                  <a:lnTo>
                    <a:pt x="1256" y="1428"/>
                  </a:lnTo>
                  <a:cubicBezTo>
                    <a:pt x="1575" y="1143"/>
                    <a:pt x="1141" y="385"/>
                    <a:pt x="962" y="95"/>
                  </a:cubicBezTo>
                  <a:lnTo>
                    <a:pt x="962" y="95"/>
                  </a:lnTo>
                  <a:cubicBezTo>
                    <a:pt x="964" y="91"/>
                    <a:pt x="966" y="88"/>
                    <a:pt x="968" y="84"/>
                  </a:cubicBezTo>
                  <a:lnTo>
                    <a:pt x="955" y="84"/>
                  </a:lnTo>
                  <a:cubicBezTo>
                    <a:pt x="948" y="72"/>
                    <a:pt x="941" y="61"/>
                    <a:pt x="935" y="51"/>
                  </a:cubicBezTo>
                  <a:cubicBezTo>
                    <a:pt x="918" y="18"/>
                    <a:pt x="901" y="1"/>
                    <a:pt x="8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69"/>
            <p:cNvSpPr/>
            <p:nvPr/>
          </p:nvSpPr>
          <p:spPr>
            <a:xfrm>
              <a:off x="6690225" y="2918850"/>
              <a:ext cx="26475" cy="16050"/>
            </a:xfrm>
            <a:custGeom>
              <a:avLst/>
              <a:gdLst/>
              <a:ahLst/>
              <a:cxnLst/>
              <a:rect l="l" t="t" r="r" b="b"/>
              <a:pathLst>
                <a:path w="1059" h="642" extrusionOk="0">
                  <a:moveTo>
                    <a:pt x="959" y="1"/>
                  </a:moveTo>
                  <a:cubicBezTo>
                    <a:pt x="825" y="168"/>
                    <a:pt x="725" y="234"/>
                    <a:pt x="492" y="301"/>
                  </a:cubicBezTo>
                  <a:cubicBezTo>
                    <a:pt x="325" y="334"/>
                    <a:pt x="158" y="401"/>
                    <a:pt x="58" y="501"/>
                  </a:cubicBezTo>
                  <a:cubicBezTo>
                    <a:pt x="0" y="559"/>
                    <a:pt x="42" y="641"/>
                    <a:pt x="76" y="641"/>
                  </a:cubicBezTo>
                  <a:cubicBezTo>
                    <a:pt x="82" y="641"/>
                    <a:pt x="87" y="639"/>
                    <a:pt x="91" y="635"/>
                  </a:cubicBezTo>
                  <a:cubicBezTo>
                    <a:pt x="292" y="501"/>
                    <a:pt x="1059" y="401"/>
                    <a:pt x="1059" y="34"/>
                  </a:cubicBezTo>
                  <a:cubicBezTo>
                    <a:pt x="1059" y="1"/>
                    <a:pt x="992" y="1"/>
                    <a:pt x="9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69"/>
            <p:cNvSpPr/>
            <p:nvPr/>
          </p:nvSpPr>
          <p:spPr>
            <a:xfrm>
              <a:off x="6676175" y="2910175"/>
              <a:ext cx="32775" cy="20550"/>
            </a:xfrm>
            <a:custGeom>
              <a:avLst/>
              <a:gdLst/>
              <a:ahLst/>
              <a:cxnLst/>
              <a:rect l="l" t="t" r="r" b="b"/>
              <a:pathLst>
                <a:path w="1311" h="822" extrusionOk="0">
                  <a:moveTo>
                    <a:pt x="1243" y="1"/>
                  </a:moveTo>
                  <a:cubicBezTo>
                    <a:pt x="1226" y="1"/>
                    <a:pt x="1207" y="5"/>
                    <a:pt x="1187" y="14"/>
                  </a:cubicBezTo>
                  <a:cubicBezTo>
                    <a:pt x="987" y="148"/>
                    <a:pt x="820" y="315"/>
                    <a:pt x="653" y="381"/>
                  </a:cubicBezTo>
                  <a:cubicBezTo>
                    <a:pt x="453" y="515"/>
                    <a:pt x="253" y="581"/>
                    <a:pt x="86" y="715"/>
                  </a:cubicBezTo>
                  <a:cubicBezTo>
                    <a:pt x="0" y="744"/>
                    <a:pt x="62" y="822"/>
                    <a:pt x="103" y="822"/>
                  </a:cubicBezTo>
                  <a:cubicBezTo>
                    <a:pt x="109" y="822"/>
                    <a:pt x="115" y="820"/>
                    <a:pt x="120" y="815"/>
                  </a:cubicBezTo>
                  <a:cubicBezTo>
                    <a:pt x="487" y="581"/>
                    <a:pt x="1087" y="415"/>
                    <a:pt x="1287" y="48"/>
                  </a:cubicBezTo>
                  <a:cubicBezTo>
                    <a:pt x="1311" y="24"/>
                    <a:pt x="1284" y="1"/>
                    <a:pt x="12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69"/>
            <p:cNvSpPr/>
            <p:nvPr/>
          </p:nvSpPr>
          <p:spPr>
            <a:xfrm>
              <a:off x="6665825" y="2902800"/>
              <a:ext cx="27375" cy="15250"/>
            </a:xfrm>
            <a:custGeom>
              <a:avLst/>
              <a:gdLst/>
              <a:ahLst/>
              <a:cxnLst/>
              <a:rect l="l" t="t" r="r" b="b"/>
              <a:pathLst>
                <a:path w="1095" h="610" extrusionOk="0">
                  <a:moveTo>
                    <a:pt x="1052" y="0"/>
                  </a:moveTo>
                  <a:cubicBezTo>
                    <a:pt x="1046" y="0"/>
                    <a:pt x="1040" y="3"/>
                    <a:pt x="1034" y="9"/>
                  </a:cubicBezTo>
                  <a:cubicBezTo>
                    <a:pt x="701" y="143"/>
                    <a:pt x="367" y="343"/>
                    <a:pt x="33" y="543"/>
                  </a:cubicBezTo>
                  <a:cubicBezTo>
                    <a:pt x="0" y="543"/>
                    <a:pt x="33" y="610"/>
                    <a:pt x="67" y="610"/>
                  </a:cubicBezTo>
                  <a:cubicBezTo>
                    <a:pt x="367" y="443"/>
                    <a:pt x="767" y="309"/>
                    <a:pt x="1067" y="109"/>
                  </a:cubicBezTo>
                  <a:cubicBezTo>
                    <a:pt x="1095" y="55"/>
                    <a:pt x="1077" y="0"/>
                    <a:pt x="105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69"/>
            <p:cNvSpPr/>
            <p:nvPr/>
          </p:nvSpPr>
          <p:spPr>
            <a:xfrm>
              <a:off x="6639375" y="2864225"/>
              <a:ext cx="39800" cy="39050"/>
            </a:xfrm>
            <a:custGeom>
              <a:avLst/>
              <a:gdLst/>
              <a:ahLst/>
              <a:cxnLst/>
              <a:rect l="l" t="t" r="r" b="b"/>
              <a:pathLst>
                <a:path w="1592" h="1562" extrusionOk="0">
                  <a:moveTo>
                    <a:pt x="1291" y="137"/>
                  </a:moveTo>
                  <a:cubicBezTo>
                    <a:pt x="1368" y="137"/>
                    <a:pt x="1425" y="254"/>
                    <a:pt x="1425" y="385"/>
                  </a:cubicBezTo>
                  <a:cubicBezTo>
                    <a:pt x="1458" y="651"/>
                    <a:pt x="1425" y="885"/>
                    <a:pt x="1292" y="1085"/>
                  </a:cubicBezTo>
                  <a:cubicBezTo>
                    <a:pt x="1240" y="1154"/>
                    <a:pt x="1173" y="1214"/>
                    <a:pt x="1095" y="1263"/>
                  </a:cubicBezTo>
                  <a:lnTo>
                    <a:pt x="1095" y="1263"/>
                  </a:lnTo>
                  <a:cubicBezTo>
                    <a:pt x="961" y="950"/>
                    <a:pt x="982" y="575"/>
                    <a:pt x="1158" y="251"/>
                  </a:cubicBezTo>
                  <a:cubicBezTo>
                    <a:pt x="1204" y="170"/>
                    <a:pt x="1251" y="137"/>
                    <a:pt x="1291" y="137"/>
                  </a:cubicBezTo>
                  <a:close/>
                  <a:moveTo>
                    <a:pt x="187" y="1097"/>
                  </a:moveTo>
                  <a:cubicBezTo>
                    <a:pt x="224" y="1097"/>
                    <a:pt x="278" y="1121"/>
                    <a:pt x="324" y="1152"/>
                  </a:cubicBezTo>
                  <a:cubicBezTo>
                    <a:pt x="524" y="1172"/>
                    <a:pt x="723" y="1251"/>
                    <a:pt x="922" y="1348"/>
                  </a:cubicBezTo>
                  <a:lnTo>
                    <a:pt x="922" y="1348"/>
                  </a:lnTo>
                  <a:cubicBezTo>
                    <a:pt x="822" y="1384"/>
                    <a:pt x="714" y="1404"/>
                    <a:pt x="607" y="1404"/>
                  </a:cubicBezTo>
                  <a:cubicBezTo>
                    <a:pt x="510" y="1404"/>
                    <a:pt x="414" y="1388"/>
                    <a:pt x="324" y="1352"/>
                  </a:cubicBezTo>
                  <a:cubicBezTo>
                    <a:pt x="257" y="1319"/>
                    <a:pt x="224" y="1252"/>
                    <a:pt x="157" y="1219"/>
                  </a:cubicBezTo>
                  <a:cubicBezTo>
                    <a:pt x="122" y="1129"/>
                    <a:pt x="143" y="1097"/>
                    <a:pt x="187" y="1097"/>
                  </a:cubicBezTo>
                  <a:close/>
                  <a:moveTo>
                    <a:pt x="1305" y="0"/>
                  </a:moveTo>
                  <a:cubicBezTo>
                    <a:pt x="1240" y="0"/>
                    <a:pt x="1167" y="53"/>
                    <a:pt x="1091" y="184"/>
                  </a:cubicBezTo>
                  <a:cubicBezTo>
                    <a:pt x="912" y="440"/>
                    <a:pt x="812" y="911"/>
                    <a:pt x="925" y="1222"/>
                  </a:cubicBezTo>
                  <a:lnTo>
                    <a:pt x="925" y="1222"/>
                  </a:lnTo>
                  <a:cubicBezTo>
                    <a:pt x="713" y="1118"/>
                    <a:pt x="492" y="1041"/>
                    <a:pt x="247" y="1041"/>
                  </a:cubicBezTo>
                  <a:cubicBezTo>
                    <a:pt x="196" y="1041"/>
                    <a:pt x="144" y="1045"/>
                    <a:pt x="91" y="1052"/>
                  </a:cubicBezTo>
                  <a:cubicBezTo>
                    <a:pt x="57" y="1052"/>
                    <a:pt x="57" y="1085"/>
                    <a:pt x="57" y="1085"/>
                  </a:cubicBezTo>
                  <a:cubicBezTo>
                    <a:pt x="0" y="1428"/>
                    <a:pt x="360" y="1526"/>
                    <a:pt x="652" y="1526"/>
                  </a:cubicBezTo>
                  <a:cubicBezTo>
                    <a:pt x="701" y="1526"/>
                    <a:pt x="748" y="1524"/>
                    <a:pt x="791" y="1519"/>
                  </a:cubicBezTo>
                  <a:cubicBezTo>
                    <a:pt x="890" y="1499"/>
                    <a:pt x="980" y="1469"/>
                    <a:pt x="1062" y="1430"/>
                  </a:cubicBezTo>
                  <a:lnTo>
                    <a:pt x="1062" y="1430"/>
                  </a:lnTo>
                  <a:cubicBezTo>
                    <a:pt x="1072" y="1438"/>
                    <a:pt x="1081" y="1445"/>
                    <a:pt x="1091" y="1452"/>
                  </a:cubicBezTo>
                  <a:cubicBezTo>
                    <a:pt x="1101" y="1472"/>
                    <a:pt x="1114" y="1480"/>
                    <a:pt x="1126" y="1480"/>
                  </a:cubicBezTo>
                  <a:cubicBezTo>
                    <a:pt x="1136" y="1480"/>
                    <a:pt x="1146" y="1474"/>
                    <a:pt x="1154" y="1465"/>
                  </a:cubicBezTo>
                  <a:lnTo>
                    <a:pt x="1154" y="1465"/>
                  </a:lnTo>
                  <a:cubicBezTo>
                    <a:pt x="1211" y="1494"/>
                    <a:pt x="1268" y="1524"/>
                    <a:pt x="1325" y="1552"/>
                  </a:cubicBezTo>
                  <a:cubicBezTo>
                    <a:pt x="1344" y="1558"/>
                    <a:pt x="1361" y="1561"/>
                    <a:pt x="1375" y="1561"/>
                  </a:cubicBezTo>
                  <a:cubicBezTo>
                    <a:pt x="1434" y="1561"/>
                    <a:pt x="1446" y="1512"/>
                    <a:pt x="1392" y="1485"/>
                  </a:cubicBezTo>
                  <a:cubicBezTo>
                    <a:pt x="1322" y="1445"/>
                    <a:pt x="1252" y="1403"/>
                    <a:pt x="1182" y="1362"/>
                  </a:cubicBezTo>
                  <a:lnTo>
                    <a:pt x="1182" y="1362"/>
                  </a:lnTo>
                  <a:cubicBezTo>
                    <a:pt x="1444" y="1189"/>
                    <a:pt x="1592" y="903"/>
                    <a:pt x="1592" y="551"/>
                  </a:cubicBezTo>
                  <a:cubicBezTo>
                    <a:pt x="1592" y="336"/>
                    <a:pt x="1472" y="0"/>
                    <a:pt x="130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69"/>
            <p:cNvSpPr/>
            <p:nvPr/>
          </p:nvSpPr>
          <p:spPr>
            <a:xfrm>
              <a:off x="6618275" y="2918025"/>
              <a:ext cx="138725" cy="50950"/>
            </a:xfrm>
            <a:custGeom>
              <a:avLst/>
              <a:gdLst/>
              <a:ahLst/>
              <a:cxnLst/>
              <a:rect l="l" t="t" r="r" b="b"/>
              <a:pathLst>
                <a:path w="5549" h="2038" extrusionOk="0">
                  <a:moveTo>
                    <a:pt x="1" y="1"/>
                  </a:moveTo>
                  <a:lnTo>
                    <a:pt x="1" y="1"/>
                  </a:lnTo>
                  <a:cubicBezTo>
                    <a:pt x="1268" y="768"/>
                    <a:pt x="2636" y="1402"/>
                    <a:pt x="4104" y="1835"/>
                  </a:cubicBezTo>
                  <a:cubicBezTo>
                    <a:pt x="4299" y="1889"/>
                    <a:pt x="4723" y="2037"/>
                    <a:pt x="5051" y="2037"/>
                  </a:cubicBezTo>
                  <a:cubicBezTo>
                    <a:pt x="5337" y="2037"/>
                    <a:pt x="5549" y="1924"/>
                    <a:pt x="5471" y="1535"/>
                  </a:cubicBezTo>
                  <a:cubicBezTo>
                    <a:pt x="5471" y="1518"/>
                    <a:pt x="5446" y="1510"/>
                    <a:pt x="5421" y="1510"/>
                  </a:cubicBezTo>
                  <a:cubicBezTo>
                    <a:pt x="5396" y="1510"/>
                    <a:pt x="5371" y="1518"/>
                    <a:pt x="5371" y="1535"/>
                  </a:cubicBezTo>
                  <a:cubicBezTo>
                    <a:pt x="5398" y="1797"/>
                    <a:pt x="5207" y="1895"/>
                    <a:pt x="4907" y="1895"/>
                  </a:cubicBezTo>
                  <a:cubicBezTo>
                    <a:pt x="4101" y="1895"/>
                    <a:pt x="2512" y="1190"/>
                    <a:pt x="2269" y="1068"/>
                  </a:cubicBezTo>
                  <a:cubicBezTo>
                    <a:pt x="1502" y="734"/>
                    <a:pt x="768" y="3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69"/>
            <p:cNvSpPr/>
            <p:nvPr/>
          </p:nvSpPr>
          <p:spPr>
            <a:xfrm>
              <a:off x="6379775" y="1627925"/>
              <a:ext cx="240200" cy="445350"/>
            </a:xfrm>
            <a:custGeom>
              <a:avLst/>
              <a:gdLst/>
              <a:ahLst/>
              <a:cxnLst/>
              <a:rect l="l" t="t" r="r" b="b"/>
              <a:pathLst>
                <a:path w="9608" h="17814" extrusionOk="0">
                  <a:moveTo>
                    <a:pt x="2169" y="1"/>
                  </a:moveTo>
                  <a:lnTo>
                    <a:pt x="3003" y="5638"/>
                  </a:lnTo>
                  <a:lnTo>
                    <a:pt x="4937" y="9908"/>
                  </a:lnTo>
                  <a:lnTo>
                    <a:pt x="1" y="16313"/>
                  </a:lnTo>
                  <a:lnTo>
                    <a:pt x="834" y="17814"/>
                  </a:lnTo>
                  <a:cubicBezTo>
                    <a:pt x="834" y="17814"/>
                    <a:pt x="9607" y="13444"/>
                    <a:pt x="9040" y="9474"/>
                  </a:cubicBezTo>
                  <a:cubicBezTo>
                    <a:pt x="8206" y="3437"/>
                    <a:pt x="2169"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69"/>
            <p:cNvSpPr/>
            <p:nvPr/>
          </p:nvSpPr>
          <p:spPr>
            <a:xfrm>
              <a:off x="6237175" y="2034200"/>
              <a:ext cx="166800" cy="115150"/>
            </a:xfrm>
            <a:custGeom>
              <a:avLst/>
              <a:gdLst/>
              <a:ahLst/>
              <a:cxnLst/>
              <a:rect l="l" t="t" r="r" b="b"/>
              <a:pathLst>
                <a:path w="6672" h="4606" extrusionOk="0">
                  <a:moveTo>
                    <a:pt x="5741" y="0"/>
                  </a:moveTo>
                  <a:cubicBezTo>
                    <a:pt x="5716" y="0"/>
                    <a:pt x="5693" y="9"/>
                    <a:pt x="5671" y="28"/>
                  </a:cubicBezTo>
                  <a:cubicBezTo>
                    <a:pt x="5371" y="262"/>
                    <a:pt x="4137" y="95"/>
                    <a:pt x="3470" y="295"/>
                  </a:cubicBezTo>
                  <a:cubicBezTo>
                    <a:pt x="2802" y="529"/>
                    <a:pt x="1568" y="1429"/>
                    <a:pt x="1668" y="1696"/>
                  </a:cubicBezTo>
                  <a:cubicBezTo>
                    <a:pt x="1678" y="1726"/>
                    <a:pt x="1707" y="1739"/>
                    <a:pt x="1750" y="1739"/>
                  </a:cubicBezTo>
                  <a:cubicBezTo>
                    <a:pt x="1998" y="1739"/>
                    <a:pt x="2713" y="1314"/>
                    <a:pt x="2969" y="1229"/>
                  </a:cubicBezTo>
                  <a:cubicBezTo>
                    <a:pt x="3012" y="1221"/>
                    <a:pt x="3052" y="1216"/>
                    <a:pt x="3089" y="1216"/>
                  </a:cubicBezTo>
                  <a:cubicBezTo>
                    <a:pt x="3343" y="1216"/>
                    <a:pt x="3413" y="1413"/>
                    <a:pt x="2569" y="1763"/>
                  </a:cubicBezTo>
                  <a:cubicBezTo>
                    <a:pt x="1635" y="2196"/>
                    <a:pt x="201" y="2997"/>
                    <a:pt x="301" y="3264"/>
                  </a:cubicBezTo>
                  <a:cubicBezTo>
                    <a:pt x="308" y="3299"/>
                    <a:pt x="340" y="3314"/>
                    <a:pt x="390" y="3314"/>
                  </a:cubicBezTo>
                  <a:cubicBezTo>
                    <a:pt x="721" y="3314"/>
                    <a:pt x="1869" y="2647"/>
                    <a:pt x="2319" y="2647"/>
                  </a:cubicBezTo>
                  <a:cubicBezTo>
                    <a:pt x="2386" y="2647"/>
                    <a:pt x="2438" y="2662"/>
                    <a:pt x="2469" y="2697"/>
                  </a:cubicBezTo>
                  <a:cubicBezTo>
                    <a:pt x="2702" y="2930"/>
                    <a:pt x="1735" y="3231"/>
                    <a:pt x="1168" y="3397"/>
                  </a:cubicBezTo>
                  <a:cubicBezTo>
                    <a:pt x="534" y="3564"/>
                    <a:pt x="0" y="3831"/>
                    <a:pt x="0" y="3831"/>
                  </a:cubicBezTo>
                  <a:cubicBezTo>
                    <a:pt x="37" y="3991"/>
                    <a:pt x="184" y="4051"/>
                    <a:pt x="395" y="4051"/>
                  </a:cubicBezTo>
                  <a:cubicBezTo>
                    <a:pt x="1032" y="4051"/>
                    <a:pt x="2249" y="3500"/>
                    <a:pt x="2723" y="3500"/>
                  </a:cubicBezTo>
                  <a:cubicBezTo>
                    <a:pt x="2811" y="3500"/>
                    <a:pt x="2874" y="3519"/>
                    <a:pt x="2903" y="3564"/>
                  </a:cubicBezTo>
                  <a:cubicBezTo>
                    <a:pt x="3203" y="3931"/>
                    <a:pt x="1135" y="4231"/>
                    <a:pt x="968" y="4431"/>
                  </a:cubicBezTo>
                  <a:cubicBezTo>
                    <a:pt x="894" y="4535"/>
                    <a:pt x="1056" y="4606"/>
                    <a:pt x="1377" y="4606"/>
                  </a:cubicBezTo>
                  <a:cubicBezTo>
                    <a:pt x="1778" y="4606"/>
                    <a:pt x="2427" y="4495"/>
                    <a:pt x="3169" y="4198"/>
                  </a:cubicBezTo>
                  <a:cubicBezTo>
                    <a:pt x="4504" y="3597"/>
                    <a:pt x="6672" y="1496"/>
                    <a:pt x="6672" y="1496"/>
                  </a:cubicBezTo>
                  <a:cubicBezTo>
                    <a:pt x="6672" y="1496"/>
                    <a:pt x="6068" y="0"/>
                    <a:pt x="5741"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69"/>
            <p:cNvSpPr/>
            <p:nvPr/>
          </p:nvSpPr>
          <p:spPr>
            <a:xfrm>
              <a:off x="6418125" y="1617100"/>
              <a:ext cx="183500" cy="263550"/>
            </a:xfrm>
            <a:custGeom>
              <a:avLst/>
              <a:gdLst/>
              <a:ahLst/>
              <a:cxnLst/>
              <a:rect l="l" t="t" r="r" b="b"/>
              <a:pathLst>
                <a:path w="7340" h="10542" extrusionOk="0">
                  <a:moveTo>
                    <a:pt x="1" y="0"/>
                  </a:moveTo>
                  <a:lnTo>
                    <a:pt x="2536" y="10541"/>
                  </a:lnTo>
                  <a:lnTo>
                    <a:pt x="7340" y="7506"/>
                  </a:lnTo>
                  <a:cubicBezTo>
                    <a:pt x="4237" y="401"/>
                    <a:pt x="1" y="0"/>
                    <a:pt x="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69"/>
            <p:cNvSpPr/>
            <p:nvPr/>
          </p:nvSpPr>
          <p:spPr>
            <a:xfrm>
              <a:off x="6467350" y="1725500"/>
              <a:ext cx="25875" cy="166400"/>
            </a:xfrm>
            <a:custGeom>
              <a:avLst/>
              <a:gdLst/>
              <a:ahLst/>
              <a:cxnLst/>
              <a:rect l="l" t="t" r="r" b="b"/>
              <a:pathLst>
                <a:path w="1035" h="6656" extrusionOk="0">
                  <a:moveTo>
                    <a:pt x="0" y="1"/>
                  </a:moveTo>
                  <a:cubicBezTo>
                    <a:pt x="300" y="2202"/>
                    <a:pt x="567" y="4404"/>
                    <a:pt x="934" y="6605"/>
                  </a:cubicBezTo>
                  <a:cubicBezTo>
                    <a:pt x="951" y="6639"/>
                    <a:pt x="976" y="6655"/>
                    <a:pt x="997" y="6655"/>
                  </a:cubicBezTo>
                  <a:cubicBezTo>
                    <a:pt x="1017" y="6655"/>
                    <a:pt x="1034" y="6639"/>
                    <a:pt x="1034" y="6605"/>
                  </a:cubicBezTo>
                  <a:cubicBezTo>
                    <a:pt x="801" y="4404"/>
                    <a:pt x="534" y="2169"/>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8" name="Google Shape;9308;p69"/>
          <p:cNvGrpSpPr/>
          <p:nvPr/>
        </p:nvGrpSpPr>
        <p:grpSpPr>
          <a:xfrm>
            <a:off x="3421695" y="3730113"/>
            <a:ext cx="702200" cy="1480000"/>
            <a:chOff x="4661050" y="3335250"/>
            <a:chExt cx="702200" cy="1480000"/>
          </a:xfrm>
        </p:grpSpPr>
        <p:sp>
          <p:nvSpPr>
            <p:cNvPr id="9309" name="Google Shape;9309;p69"/>
            <p:cNvSpPr/>
            <p:nvPr/>
          </p:nvSpPr>
          <p:spPr>
            <a:xfrm>
              <a:off x="4882050" y="4008800"/>
              <a:ext cx="272700" cy="731400"/>
            </a:xfrm>
            <a:custGeom>
              <a:avLst/>
              <a:gdLst/>
              <a:ahLst/>
              <a:cxnLst/>
              <a:rect l="l" t="t" r="r" b="b"/>
              <a:pathLst>
                <a:path w="10908" h="29256" extrusionOk="0">
                  <a:moveTo>
                    <a:pt x="10708" y="1"/>
                  </a:moveTo>
                  <a:lnTo>
                    <a:pt x="0" y="668"/>
                  </a:lnTo>
                  <a:lnTo>
                    <a:pt x="1368" y="28821"/>
                  </a:lnTo>
                  <a:lnTo>
                    <a:pt x="3903" y="29155"/>
                  </a:lnTo>
                  <a:cubicBezTo>
                    <a:pt x="3903" y="29155"/>
                    <a:pt x="5004" y="4637"/>
                    <a:pt x="5204" y="4271"/>
                  </a:cubicBezTo>
                  <a:cubicBezTo>
                    <a:pt x="5248" y="4170"/>
                    <a:pt x="5352" y="4137"/>
                    <a:pt x="5471" y="4137"/>
                  </a:cubicBezTo>
                  <a:cubicBezTo>
                    <a:pt x="5708" y="4137"/>
                    <a:pt x="6004" y="4271"/>
                    <a:pt x="6004" y="4271"/>
                  </a:cubicBezTo>
                  <a:lnTo>
                    <a:pt x="6505" y="29255"/>
                  </a:lnTo>
                  <a:lnTo>
                    <a:pt x="9140" y="29122"/>
                  </a:lnTo>
                  <a:cubicBezTo>
                    <a:pt x="9140" y="29122"/>
                    <a:pt x="10908" y="5672"/>
                    <a:pt x="10708"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69"/>
            <p:cNvSpPr/>
            <p:nvPr/>
          </p:nvSpPr>
          <p:spPr>
            <a:xfrm>
              <a:off x="4839500" y="4725975"/>
              <a:ext cx="143475" cy="89275"/>
            </a:xfrm>
            <a:custGeom>
              <a:avLst/>
              <a:gdLst/>
              <a:ahLst/>
              <a:cxnLst/>
              <a:rect l="l" t="t" r="r" b="b"/>
              <a:pathLst>
                <a:path w="5739" h="3571" extrusionOk="0">
                  <a:moveTo>
                    <a:pt x="2569" y="1"/>
                  </a:moveTo>
                  <a:lnTo>
                    <a:pt x="2569" y="1902"/>
                  </a:lnTo>
                  <a:lnTo>
                    <a:pt x="1" y="3570"/>
                  </a:lnTo>
                  <a:lnTo>
                    <a:pt x="5571" y="3503"/>
                  </a:lnTo>
                  <a:lnTo>
                    <a:pt x="5738" y="168"/>
                  </a:lnTo>
                  <a:lnTo>
                    <a:pt x="2569" y="1"/>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69"/>
            <p:cNvSpPr/>
            <p:nvPr/>
          </p:nvSpPr>
          <p:spPr>
            <a:xfrm>
              <a:off x="5028800" y="4725975"/>
              <a:ext cx="145150" cy="87600"/>
            </a:xfrm>
            <a:custGeom>
              <a:avLst/>
              <a:gdLst/>
              <a:ahLst/>
              <a:cxnLst/>
              <a:rect l="l" t="t" r="r" b="b"/>
              <a:pathLst>
                <a:path w="5806" h="3504" extrusionOk="0">
                  <a:moveTo>
                    <a:pt x="3470" y="1"/>
                  </a:moveTo>
                  <a:lnTo>
                    <a:pt x="1" y="168"/>
                  </a:lnTo>
                  <a:lnTo>
                    <a:pt x="168" y="3503"/>
                  </a:lnTo>
                  <a:lnTo>
                    <a:pt x="5805" y="3503"/>
                  </a:lnTo>
                  <a:lnTo>
                    <a:pt x="3603" y="1969"/>
                  </a:lnTo>
                  <a:lnTo>
                    <a:pt x="3470" y="1"/>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69"/>
            <p:cNvSpPr/>
            <p:nvPr/>
          </p:nvSpPr>
          <p:spPr>
            <a:xfrm>
              <a:off x="4882050" y="3606850"/>
              <a:ext cx="268550" cy="433675"/>
            </a:xfrm>
            <a:custGeom>
              <a:avLst/>
              <a:gdLst/>
              <a:ahLst/>
              <a:cxnLst/>
              <a:rect l="l" t="t" r="r" b="b"/>
              <a:pathLst>
                <a:path w="10742" h="17347" extrusionOk="0">
                  <a:moveTo>
                    <a:pt x="5637" y="1"/>
                  </a:moveTo>
                  <a:cubicBezTo>
                    <a:pt x="5637" y="1"/>
                    <a:pt x="300" y="134"/>
                    <a:pt x="234" y="5338"/>
                  </a:cubicBezTo>
                  <a:cubicBezTo>
                    <a:pt x="200" y="10541"/>
                    <a:pt x="0" y="17346"/>
                    <a:pt x="0" y="17346"/>
                  </a:cubicBezTo>
                  <a:lnTo>
                    <a:pt x="10741" y="16646"/>
                  </a:lnTo>
                  <a:lnTo>
                    <a:pt x="10708" y="4971"/>
                  </a:lnTo>
                  <a:cubicBezTo>
                    <a:pt x="10708" y="2302"/>
                    <a:pt x="8573" y="34"/>
                    <a:pt x="5904"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69"/>
            <p:cNvSpPr/>
            <p:nvPr/>
          </p:nvSpPr>
          <p:spPr>
            <a:xfrm>
              <a:off x="5086350" y="4773525"/>
              <a:ext cx="37550" cy="8350"/>
            </a:xfrm>
            <a:custGeom>
              <a:avLst/>
              <a:gdLst/>
              <a:ahLst/>
              <a:cxnLst/>
              <a:rect l="l" t="t" r="r" b="b"/>
              <a:pathLst>
                <a:path w="1502" h="334" extrusionOk="0">
                  <a:moveTo>
                    <a:pt x="1468" y="0"/>
                  </a:moveTo>
                  <a:cubicBezTo>
                    <a:pt x="1001" y="34"/>
                    <a:pt x="534" y="167"/>
                    <a:pt x="67" y="234"/>
                  </a:cubicBezTo>
                  <a:cubicBezTo>
                    <a:pt x="1" y="234"/>
                    <a:pt x="34" y="334"/>
                    <a:pt x="67" y="334"/>
                  </a:cubicBezTo>
                  <a:cubicBezTo>
                    <a:pt x="534" y="234"/>
                    <a:pt x="1001" y="200"/>
                    <a:pt x="1468" y="67"/>
                  </a:cubicBezTo>
                  <a:cubicBezTo>
                    <a:pt x="1502" y="67"/>
                    <a:pt x="1502" y="0"/>
                    <a:pt x="14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69"/>
            <p:cNvSpPr/>
            <p:nvPr/>
          </p:nvSpPr>
          <p:spPr>
            <a:xfrm>
              <a:off x="5088025" y="4762675"/>
              <a:ext cx="32550" cy="4200"/>
            </a:xfrm>
            <a:custGeom>
              <a:avLst/>
              <a:gdLst/>
              <a:ahLst/>
              <a:cxnLst/>
              <a:rect l="l" t="t" r="r" b="b"/>
              <a:pathLst>
                <a:path w="1302" h="168" extrusionOk="0">
                  <a:moveTo>
                    <a:pt x="1268" y="1"/>
                  </a:moveTo>
                  <a:cubicBezTo>
                    <a:pt x="901" y="1"/>
                    <a:pt x="501" y="34"/>
                    <a:pt x="134" y="101"/>
                  </a:cubicBezTo>
                  <a:cubicBezTo>
                    <a:pt x="0" y="101"/>
                    <a:pt x="0" y="167"/>
                    <a:pt x="100" y="167"/>
                  </a:cubicBezTo>
                  <a:cubicBezTo>
                    <a:pt x="467" y="134"/>
                    <a:pt x="901" y="134"/>
                    <a:pt x="1268" y="101"/>
                  </a:cubicBezTo>
                  <a:cubicBezTo>
                    <a:pt x="1301" y="101"/>
                    <a:pt x="1301" y="1"/>
                    <a:pt x="12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69"/>
            <p:cNvSpPr/>
            <p:nvPr/>
          </p:nvSpPr>
          <p:spPr>
            <a:xfrm>
              <a:off x="5094700" y="4737325"/>
              <a:ext cx="41800" cy="26025"/>
            </a:xfrm>
            <a:custGeom>
              <a:avLst/>
              <a:gdLst/>
              <a:ahLst/>
              <a:cxnLst/>
              <a:rect l="l" t="t" r="r" b="b"/>
              <a:pathLst>
                <a:path w="1672" h="1041" extrusionOk="0">
                  <a:moveTo>
                    <a:pt x="1474" y="163"/>
                  </a:moveTo>
                  <a:cubicBezTo>
                    <a:pt x="1473" y="562"/>
                    <a:pt x="1224" y="823"/>
                    <a:pt x="926" y="897"/>
                  </a:cubicBezTo>
                  <a:lnTo>
                    <a:pt x="926" y="897"/>
                  </a:lnTo>
                  <a:cubicBezTo>
                    <a:pt x="1073" y="610"/>
                    <a:pt x="1226" y="373"/>
                    <a:pt x="1474" y="163"/>
                  </a:cubicBezTo>
                  <a:close/>
                  <a:moveTo>
                    <a:pt x="126" y="579"/>
                  </a:moveTo>
                  <a:cubicBezTo>
                    <a:pt x="359" y="645"/>
                    <a:pt x="530" y="739"/>
                    <a:pt x="701" y="881"/>
                  </a:cubicBezTo>
                  <a:cubicBezTo>
                    <a:pt x="722" y="897"/>
                    <a:pt x="740" y="910"/>
                    <a:pt x="757" y="919"/>
                  </a:cubicBezTo>
                  <a:lnTo>
                    <a:pt x="757" y="919"/>
                  </a:lnTo>
                  <a:cubicBezTo>
                    <a:pt x="754" y="919"/>
                    <a:pt x="751" y="919"/>
                    <a:pt x="748" y="919"/>
                  </a:cubicBezTo>
                  <a:cubicBezTo>
                    <a:pt x="520" y="919"/>
                    <a:pt x="286" y="812"/>
                    <a:pt x="126" y="579"/>
                  </a:cubicBezTo>
                  <a:close/>
                  <a:moveTo>
                    <a:pt x="1530" y="0"/>
                  </a:moveTo>
                  <a:cubicBezTo>
                    <a:pt x="1521" y="0"/>
                    <a:pt x="1511" y="4"/>
                    <a:pt x="1501" y="14"/>
                  </a:cubicBezTo>
                  <a:cubicBezTo>
                    <a:pt x="1201" y="214"/>
                    <a:pt x="1001" y="514"/>
                    <a:pt x="834" y="881"/>
                  </a:cubicBezTo>
                  <a:cubicBezTo>
                    <a:pt x="634" y="681"/>
                    <a:pt x="367" y="548"/>
                    <a:pt x="67" y="481"/>
                  </a:cubicBezTo>
                  <a:lnTo>
                    <a:pt x="67" y="481"/>
                  </a:lnTo>
                  <a:cubicBezTo>
                    <a:pt x="67" y="481"/>
                    <a:pt x="67" y="481"/>
                    <a:pt x="67" y="481"/>
                  </a:cubicBezTo>
                  <a:cubicBezTo>
                    <a:pt x="33" y="481"/>
                    <a:pt x="0" y="514"/>
                    <a:pt x="0" y="548"/>
                  </a:cubicBezTo>
                  <a:cubicBezTo>
                    <a:pt x="153" y="891"/>
                    <a:pt x="441" y="1040"/>
                    <a:pt x="730" y="1040"/>
                  </a:cubicBezTo>
                  <a:cubicBezTo>
                    <a:pt x="1199" y="1040"/>
                    <a:pt x="1671" y="646"/>
                    <a:pt x="1568" y="47"/>
                  </a:cubicBezTo>
                  <a:cubicBezTo>
                    <a:pt x="1568" y="24"/>
                    <a:pt x="1551" y="0"/>
                    <a:pt x="15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69"/>
            <p:cNvSpPr/>
            <p:nvPr/>
          </p:nvSpPr>
          <p:spPr>
            <a:xfrm>
              <a:off x="4900375" y="4773525"/>
              <a:ext cx="24225" cy="4350"/>
            </a:xfrm>
            <a:custGeom>
              <a:avLst/>
              <a:gdLst/>
              <a:ahLst/>
              <a:cxnLst/>
              <a:rect l="l" t="t" r="r" b="b"/>
              <a:pathLst>
                <a:path w="969" h="174" extrusionOk="0">
                  <a:moveTo>
                    <a:pt x="68" y="0"/>
                  </a:moveTo>
                  <a:cubicBezTo>
                    <a:pt x="1" y="0"/>
                    <a:pt x="1" y="67"/>
                    <a:pt x="68" y="67"/>
                  </a:cubicBezTo>
                  <a:cubicBezTo>
                    <a:pt x="297" y="96"/>
                    <a:pt x="552" y="174"/>
                    <a:pt x="809" y="174"/>
                  </a:cubicBezTo>
                  <a:cubicBezTo>
                    <a:pt x="851" y="174"/>
                    <a:pt x="893" y="172"/>
                    <a:pt x="935" y="167"/>
                  </a:cubicBezTo>
                  <a:cubicBezTo>
                    <a:pt x="968" y="167"/>
                    <a:pt x="968" y="100"/>
                    <a:pt x="935" y="67"/>
                  </a:cubicBezTo>
                  <a:cubicBezTo>
                    <a:pt x="668" y="0"/>
                    <a:pt x="334" y="0"/>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69"/>
            <p:cNvSpPr/>
            <p:nvPr/>
          </p:nvSpPr>
          <p:spPr>
            <a:xfrm>
              <a:off x="4898725" y="4766025"/>
              <a:ext cx="25025" cy="3725"/>
            </a:xfrm>
            <a:custGeom>
              <a:avLst/>
              <a:gdLst/>
              <a:ahLst/>
              <a:cxnLst/>
              <a:rect l="l" t="t" r="r" b="b"/>
              <a:pathLst>
                <a:path w="1001" h="149" extrusionOk="0">
                  <a:moveTo>
                    <a:pt x="34" y="0"/>
                  </a:moveTo>
                  <a:cubicBezTo>
                    <a:pt x="0" y="33"/>
                    <a:pt x="0" y="134"/>
                    <a:pt x="34" y="134"/>
                  </a:cubicBezTo>
                  <a:cubicBezTo>
                    <a:pt x="234" y="134"/>
                    <a:pt x="434" y="148"/>
                    <a:pt x="624" y="148"/>
                  </a:cubicBezTo>
                  <a:cubicBezTo>
                    <a:pt x="719" y="148"/>
                    <a:pt x="812" y="145"/>
                    <a:pt x="901" y="134"/>
                  </a:cubicBezTo>
                  <a:cubicBezTo>
                    <a:pt x="1001" y="134"/>
                    <a:pt x="1001" y="33"/>
                    <a:pt x="9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69"/>
            <p:cNvSpPr/>
            <p:nvPr/>
          </p:nvSpPr>
          <p:spPr>
            <a:xfrm>
              <a:off x="4908725" y="4756350"/>
              <a:ext cx="11700" cy="3025"/>
            </a:xfrm>
            <a:custGeom>
              <a:avLst/>
              <a:gdLst/>
              <a:ahLst/>
              <a:cxnLst/>
              <a:rect l="l" t="t" r="r" b="b"/>
              <a:pathLst>
                <a:path w="468" h="121" extrusionOk="0">
                  <a:moveTo>
                    <a:pt x="266" y="1"/>
                  </a:moveTo>
                  <a:cubicBezTo>
                    <a:pt x="175" y="1"/>
                    <a:pt x="82" y="33"/>
                    <a:pt x="0" y="54"/>
                  </a:cubicBezTo>
                  <a:cubicBezTo>
                    <a:pt x="134" y="87"/>
                    <a:pt x="301" y="120"/>
                    <a:pt x="434" y="120"/>
                  </a:cubicBezTo>
                  <a:cubicBezTo>
                    <a:pt x="467" y="120"/>
                    <a:pt x="467" y="87"/>
                    <a:pt x="434" y="54"/>
                  </a:cubicBezTo>
                  <a:cubicBezTo>
                    <a:pt x="382" y="14"/>
                    <a:pt x="324" y="1"/>
                    <a:pt x="26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69"/>
            <p:cNvSpPr/>
            <p:nvPr/>
          </p:nvSpPr>
          <p:spPr>
            <a:xfrm>
              <a:off x="4882125" y="4738125"/>
              <a:ext cx="44725" cy="23875"/>
            </a:xfrm>
            <a:custGeom>
              <a:avLst/>
              <a:gdLst/>
              <a:ahLst/>
              <a:cxnLst/>
              <a:rect l="l" t="t" r="r" b="b"/>
              <a:pathLst>
                <a:path w="1789" h="955" extrusionOk="0">
                  <a:moveTo>
                    <a:pt x="1365" y="182"/>
                  </a:moveTo>
                  <a:lnTo>
                    <a:pt x="1498" y="449"/>
                  </a:lnTo>
                  <a:cubicBezTo>
                    <a:pt x="1498" y="477"/>
                    <a:pt x="1287" y="505"/>
                    <a:pt x="1199" y="513"/>
                  </a:cubicBezTo>
                  <a:lnTo>
                    <a:pt x="1199" y="513"/>
                  </a:lnTo>
                  <a:cubicBezTo>
                    <a:pt x="1208" y="481"/>
                    <a:pt x="1218" y="448"/>
                    <a:pt x="1231" y="416"/>
                  </a:cubicBezTo>
                  <a:cubicBezTo>
                    <a:pt x="1298" y="316"/>
                    <a:pt x="1331" y="282"/>
                    <a:pt x="1365" y="182"/>
                  </a:cubicBezTo>
                  <a:close/>
                  <a:moveTo>
                    <a:pt x="440" y="434"/>
                  </a:moveTo>
                  <a:cubicBezTo>
                    <a:pt x="539" y="466"/>
                    <a:pt x="638" y="499"/>
                    <a:pt x="736" y="533"/>
                  </a:cubicBezTo>
                  <a:lnTo>
                    <a:pt x="736" y="533"/>
                  </a:lnTo>
                  <a:cubicBezTo>
                    <a:pt x="633" y="515"/>
                    <a:pt x="533" y="482"/>
                    <a:pt x="440" y="434"/>
                  </a:cubicBezTo>
                  <a:close/>
                  <a:moveTo>
                    <a:pt x="1500" y="0"/>
                  </a:moveTo>
                  <a:cubicBezTo>
                    <a:pt x="1468" y="0"/>
                    <a:pt x="1434" y="5"/>
                    <a:pt x="1398" y="15"/>
                  </a:cubicBezTo>
                  <a:cubicBezTo>
                    <a:pt x="1230" y="99"/>
                    <a:pt x="1102" y="316"/>
                    <a:pt x="1038" y="539"/>
                  </a:cubicBezTo>
                  <a:lnTo>
                    <a:pt x="1038" y="539"/>
                  </a:lnTo>
                  <a:cubicBezTo>
                    <a:pt x="744" y="431"/>
                    <a:pt x="460" y="332"/>
                    <a:pt x="161" y="219"/>
                  </a:cubicBezTo>
                  <a:lnTo>
                    <a:pt x="161" y="219"/>
                  </a:lnTo>
                  <a:cubicBezTo>
                    <a:pt x="151" y="207"/>
                    <a:pt x="140" y="195"/>
                    <a:pt x="130" y="182"/>
                  </a:cubicBezTo>
                  <a:cubicBezTo>
                    <a:pt x="130" y="191"/>
                    <a:pt x="129" y="199"/>
                    <a:pt x="127" y="206"/>
                  </a:cubicBezTo>
                  <a:lnTo>
                    <a:pt x="127" y="206"/>
                  </a:lnTo>
                  <a:cubicBezTo>
                    <a:pt x="106" y="198"/>
                    <a:pt x="85" y="190"/>
                    <a:pt x="64" y="182"/>
                  </a:cubicBezTo>
                  <a:cubicBezTo>
                    <a:pt x="60" y="178"/>
                    <a:pt x="56" y="177"/>
                    <a:pt x="53" y="177"/>
                  </a:cubicBezTo>
                  <a:cubicBezTo>
                    <a:pt x="24" y="177"/>
                    <a:pt x="1" y="286"/>
                    <a:pt x="30" y="316"/>
                  </a:cubicBezTo>
                  <a:cubicBezTo>
                    <a:pt x="297" y="582"/>
                    <a:pt x="664" y="682"/>
                    <a:pt x="998" y="682"/>
                  </a:cubicBezTo>
                  <a:cubicBezTo>
                    <a:pt x="1001" y="682"/>
                    <a:pt x="1003" y="682"/>
                    <a:pt x="1006" y="682"/>
                  </a:cubicBezTo>
                  <a:lnTo>
                    <a:pt x="1006" y="682"/>
                  </a:lnTo>
                  <a:cubicBezTo>
                    <a:pt x="993" y="765"/>
                    <a:pt x="990" y="845"/>
                    <a:pt x="998" y="916"/>
                  </a:cubicBezTo>
                  <a:cubicBezTo>
                    <a:pt x="998" y="935"/>
                    <a:pt x="1020" y="955"/>
                    <a:pt x="1052" y="955"/>
                  </a:cubicBezTo>
                  <a:cubicBezTo>
                    <a:pt x="1075" y="955"/>
                    <a:pt x="1103" y="944"/>
                    <a:pt x="1131" y="916"/>
                  </a:cubicBezTo>
                  <a:cubicBezTo>
                    <a:pt x="1147" y="839"/>
                    <a:pt x="1155" y="763"/>
                    <a:pt x="1166" y="686"/>
                  </a:cubicBezTo>
                  <a:lnTo>
                    <a:pt x="1166" y="686"/>
                  </a:lnTo>
                  <a:cubicBezTo>
                    <a:pt x="1220" y="707"/>
                    <a:pt x="1276" y="728"/>
                    <a:pt x="1331" y="749"/>
                  </a:cubicBezTo>
                  <a:cubicBezTo>
                    <a:pt x="1331" y="749"/>
                    <a:pt x="1365" y="682"/>
                    <a:pt x="1331" y="649"/>
                  </a:cubicBezTo>
                  <a:cubicBezTo>
                    <a:pt x="1328" y="648"/>
                    <a:pt x="1326" y="647"/>
                    <a:pt x="1323" y="646"/>
                  </a:cubicBezTo>
                  <a:lnTo>
                    <a:pt x="1323" y="646"/>
                  </a:lnTo>
                  <a:cubicBezTo>
                    <a:pt x="1520" y="600"/>
                    <a:pt x="1711" y="504"/>
                    <a:pt x="1732" y="316"/>
                  </a:cubicBezTo>
                  <a:cubicBezTo>
                    <a:pt x="1788" y="146"/>
                    <a:pt x="1677" y="0"/>
                    <a:pt x="15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69"/>
            <p:cNvSpPr/>
            <p:nvPr/>
          </p:nvSpPr>
          <p:spPr>
            <a:xfrm>
              <a:off x="4881200" y="3971275"/>
              <a:ext cx="271900" cy="712200"/>
            </a:xfrm>
            <a:custGeom>
              <a:avLst/>
              <a:gdLst/>
              <a:ahLst/>
              <a:cxnLst/>
              <a:rect l="l" t="t" r="r" b="b"/>
              <a:pathLst>
                <a:path w="10876" h="28488" extrusionOk="0">
                  <a:moveTo>
                    <a:pt x="10708" y="1"/>
                  </a:moveTo>
                  <a:lnTo>
                    <a:pt x="1" y="434"/>
                  </a:lnTo>
                  <a:lnTo>
                    <a:pt x="268" y="28488"/>
                  </a:lnTo>
                  <a:lnTo>
                    <a:pt x="4270" y="28488"/>
                  </a:lnTo>
                  <a:cubicBezTo>
                    <a:pt x="4270" y="28488"/>
                    <a:pt x="5004" y="6472"/>
                    <a:pt x="5171" y="6105"/>
                  </a:cubicBezTo>
                  <a:cubicBezTo>
                    <a:pt x="5204" y="6005"/>
                    <a:pt x="5301" y="5972"/>
                    <a:pt x="5414" y="5972"/>
                  </a:cubicBezTo>
                  <a:cubicBezTo>
                    <a:pt x="5642" y="5972"/>
                    <a:pt x="5938" y="6105"/>
                    <a:pt x="5938" y="6105"/>
                  </a:cubicBezTo>
                  <a:lnTo>
                    <a:pt x="5705" y="28488"/>
                  </a:lnTo>
                  <a:lnTo>
                    <a:pt x="10542" y="28188"/>
                  </a:lnTo>
                  <a:cubicBezTo>
                    <a:pt x="10542" y="28188"/>
                    <a:pt x="10875" y="5671"/>
                    <a:pt x="10708"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69"/>
            <p:cNvSpPr/>
            <p:nvPr/>
          </p:nvSpPr>
          <p:spPr>
            <a:xfrm>
              <a:off x="4922900" y="3768625"/>
              <a:ext cx="186000" cy="240200"/>
            </a:xfrm>
            <a:custGeom>
              <a:avLst/>
              <a:gdLst/>
              <a:ahLst/>
              <a:cxnLst/>
              <a:rect l="l" t="t" r="r" b="b"/>
              <a:pathLst>
                <a:path w="7440" h="9608" extrusionOk="0">
                  <a:moveTo>
                    <a:pt x="1001" y="1"/>
                  </a:moveTo>
                  <a:lnTo>
                    <a:pt x="1" y="9608"/>
                  </a:lnTo>
                  <a:lnTo>
                    <a:pt x="7439" y="8407"/>
                  </a:lnTo>
                  <a:cubicBezTo>
                    <a:pt x="7439" y="8273"/>
                    <a:pt x="7406" y="535"/>
                    <a:pt x="7406" y="535"/>
                  </a:cubicBezTo>
                  <a:lnTo>
                    <a:pt x="100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69"/>
            <p:cNvSpPr/>
            <p:nvPr/>
          </p:nvSpPr>
          <p:spPr>
            <a:xfrm>
              <a:off x="4847850" y="3904000"/>
              <a:ext cx="136775" cy="99075"/>
            </a:xfrm>
            <a:custGeom>
              <a:avLst/>
              <a:gdLst/>
              <a:ahLst/>
              <a:cxnLst/>
              <a:rect l="l" t="t" r="r" b="b"/>
              <a:pathLst>
                <a:path w="5471" h="3963" extrusionOk="0">
                  <a:moveTo>
                    <a:pt x="696" y="0"/>
                  </a:moveTo>
                  <a:cubicBezTo>
                    <a:pt x="494" y="0"/>
                    <a:pt x="0" y="1424"/>
                    <a:pt x="0" y="1424"/>
                  </a:cubicBezTo>
                  <a:cubicBezTo>
                    <a:pt x="0" y="1424"/>
                    <a:pt x="1735" y="3092"/>
                    <a:pt x="2869" y="3559"/>
                  </a:cubicBezTo>
                  <a:cubicBezTo>
                    <a:pt x="3535" y="3853"/>
                    <a:pt x="4098" y="3963"/>
                    <a:pt x="4422" y="3963"/>
                  </a:cubicBezTo>
                  <a:cubicBezTo>
                    <a:pt x="4649" y="3963"/>
                    <a:pt x="4759" y="3908"/>
                    <a:pt x="4704" y="3826"/>
                  </a:cubicBezTo>
                  <a:cubicBezTo>
                    <a:pt x="4570" y="3659"/>
                    <a:pt x="2802" y="3359"/>
                    <a:pt x="3036" y="3092"/>
                  </a:cubicBezTo>
                  <a:cubicBezTo>
                    <a:pt x="3062" y="3044"/>
                    <a:pt x="3120" y="3024"/>
                    <a:pt x="3202" y="3024"/>
                  </a:cubicBezTo>
                  <a:cubicBezTo>
                    <a:pt x="3611" y="3024"/>
                    <a:pt x="4607" y="3523"/>
                    <a:pt x="5137" y="3523"/>
                  </a:cubicBezTo>
                  <a:cubicBezTo>
                    <a:pt x="5311" y="3523"/>
                    <a:pt x="5435" y="3469"/>
                    <a:pt x="5471" y="3325"/>
                  </a:cubicBezTo>
                  <a:cubicBezTo>
                    <a:pt x="5471" y="3325"/>
                    <a:pt x="5037" y="3125"/>
                    <a:pt x="4537" y="2959"/>
                  </a:cubicBezTo>
                  <a:cubicBezTo>
                    <a:pt x="4037" y="2792"/>
                    <a:pt x="3236" y="2525"/>
                    <a:pt x="3436" y="2325"/>
                  </a:cubicBezTo>
                  <a:cubicBezTo>
                    <a:pt x="3455" y="2306"/>
                    <a:pt x="3485" y="2298"/>
                    <a:pt x="3524" y="2298"/>
                  </a:cubicBezTo>
                  <a:cubicBezTo>
                    <a:pt x="3861" y="2298"/>
                    <a:pt x="4885" y="2904"/>
                    <a:pt x="5188" y="2904"/>
                  </a:cubicBezTo>
                  <a:cubicBezTo>
                    <a:pt x="5234" y="2904"/>
                    <a:pt x="5263" y="2890"/>
                    <a:pt x="5271" y="2858"/>
                  </a:cubicBezTo>
                  <a:cubicBezTo>
                    <a:pt x="5371" y="2625"/>
                    <a:pt x="4137" y="1958"/>
                    <a:pt x="3369" y="1591"/>
                  </a:cubicBezTo>
                  <a:cubicBezTo>
                    <a:pt x="2694" y="1267"/>
                    <a:pt x="2719" y="1096"/>
                    <a:pt x="2895" y="1096"/>
                  </a:cubicBezTo>
                  <a:cubicBezTo>
                    <a:pt x="2936" y="1096"/>
                    <a:pt x="2985" y="1105"/>
                    <a:pt x="3036" y="1124"/>
                  </a:cubicBezTo>
                  <a:cubicBezTo>
                    <a:pt x="3231" y="1180"/>
                    <a:pt x="3798" y="1538"/>
                    <a:pt x="4019" y="1538"/>
                  </a:cubicBezTo>
                  <a:cubicBezTo>
                    <a:pt x="4062" y="1538"/>
                    <a:pt x="4092" y="1524"/>
                    <a:pt x="4103" y="1491"/>
                  </a:cubicBezTo>
                  <a:cubicBezTo>
                    <a:pt x="4203" y="1291"/>
                    <a:pt x="3203" y="490"/>
                    <a:pt x="2602" y="290"/>
                  </a:cubicBezTo>
                  <a:cubicBezTo>
                    <a:pt x="2035" y="90"/>
                    <a:pt x="968" y="223"/>
                    <a:pt x="734" y="23"/>
                  </a:cubicBezTo>
                  <a:cubicBezTo>
                    <a:pt x="723" y="8"/>
                    <a:pt x="710" y="0"/>
                    <a:pt x="696"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69"/>
            <p:cNvSpPr/>
            <p:nvPr/>
          </p:nvSpPr>
          <p:spPr>
            <a:xfrm>
              <a:off x="4661050" y="3621025"/>
              <a:ext cx="301075" cy="325250"/>
            </a:xfrm>
            <a:custGeom>
              <a:avLst/>
              <a:gdLst/>
              <a:ahLst/>
              <a:cxnLst/>
              <a:rect l="l" t="t" r="r" b="b"/>
              <a:pathLst>
                <a:path w="12043" h="13010" extrusionOk="0">
                  <a:moveTo>
                    <a:pt x="12042" y="1"/>
                  </a:moveTo>
                  <a:cubicBezTo>
                    <a:pt x="12042" y="1"/>
                    <a:pt x="3169" y="3837"/>
                    <a:pt x="1568" y="6472"/>
                  </a:cubicBezTo>
                  <a:cubicBezTo>
                    <a:pt x="0" y="9141"/>
                    <a:pt x="7839" y="13010"/>
                    <a:pt x="7839" y="13010"/>
                  </a:cubicBezTo>
                  <a:lnTo>
                    <a:pt x="9007" y="11309"/>
                  </a:lnTo>
                  <a:lnTo>
                    <a:pt x="5704" y="7840"/>
                  </a:lnTo>
                  <a:lnTo>
                    <a:pt x="10841" y="4571"/>
                  </a:lnTo>
                  <a:lnTo>
                    <a:pt x="12042"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69"/>
            <p:cNvSpPr/>
            <p:nvPr/>
          </p:nvSpPr>
          <p:spPr>
            <a:xfrm>
              <a:off x="4939575" y="3621025"/>
              <a:ext cx="31725" cy="162650"/>
            </a:xfrm>
            <a:custGeom>
              <a:avLst/>
              <a:gdLst/>
              <a:ahLst/>
              <a:cxnLst/>
              <a:rect l="l" t="t" r="r" b="b"/>
              <a:pathLst>
                <a:path w="1269" h="6506" extrusionOk="0">
                  <a:moveTo>
                    <a:pt x="868" y="1"/>
                  </a:moveTo>
                  <a:lnTo>
                    <a:pt x="1" y="434"/>
                  </a:lnTo>
                  <a:lnTo>
                    <a:pt x="668" y="6505"/>
                  </a:lnTo>
                  <a:lnTo>
                    <a:pt x="1268" y="6505"/>
                  </a:lnTo>
                  <a:lnTo>
                    <a:pt x="8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69"/>
            <p:cNvSpPr/>
            <p:nvPr/>
          </p:nvSpPr>
          <p:spPr>
            <a:xfrm>
              <a:off x="4956750" y="3773575"/>
              <a:ext cx="12575" cy="8725"/>
            </a:xfrm>
            <a:custGeom>
              <a:avLst/>
              <a:gdLst/>
              <a:ahLst/>
              <a:cxnLst/>
              <a:rect l="l" t="t" r="r" b="b"/>
              <a:pathLst>
                <a:path w="503" h="349" extrusionOk="0">
                  <a:moveTo>
                    <a:pt x="173" y="102"/>
                  </a:moveTo>
                  <a:cubicBezTo>
                    <a:pt x="176" y="103"/>
                    <a:pt x="178" y="103"/>
                    <a:pt x="181" y="103"/>
                  </a:cubicBezTo>
                  <a:cubicBezTo>
                    <a:pt x="214" y="103"/>
                    <a:pt x="248" y="103"/>
                    <a:pt x="248" y="170"/>
                  </a:cubicBezTo>
                  <a:cubicBezTo>
                    <a:pt x="238" y="188"/>
                    <a:pt x="226" y="197"/>
                    <a:pt x="215" y="197"/>
                  </a:cubicBezTo>
                  <a:cubicBezTo>
                    <a:pt x="190" y="197"/>
                    <a:pt x="166" y="158"/>
                    <a:pt x="173" y="102"/>
                  </a:cubicBezTo>
                  <a:close/>
                  <a:moveTo>
                    <a:pt x="215" y="0"/>
                  </a:moveTo>
                  <a:cubicBezTo>
                    <a:pt x="204" y="0"/>
                    <a:pt x="193" y="1"/>
                    <a:pt x="181" y="3"/>
                  </a:cubicBezTo>
                  <a:cubicBezTo>
                    <a:pt x="181" y="3"/>
                    <a:pt x="148" y="3"/>
                    <a:pt x="148" y="36"/>
                  </a:cubicBezTo>
                  <a:cubicBezTo>
                    <a:pt x="1" y="154"/>
                    <a:pt x="112" y="348"/>
                    <a:pt x="255" y="348"/>
                  </a:cubicBezTo>
                  <a:cubicBezTo>
                    <a:pt x="274" y="348"/>
                    <a:pt x="294" y="345"/>
                    <a:pt x="314" y="337"/>
                  </a:cubicBezTo>
                  <a:cubicBezTo>
                    <a:pt x="503" y="242"/>
                    <a:pt x="396" y="0"/>
                    <a:pt x="21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69"/>
            <p:cNvSpPr/>
            <p:nvPr/>
          </p:nvSpPr>
          <p:spPr>
            <a:xfrm>
              <a:off x="4982950" y="3825350"/>
              <a:ext cx="83400" cy="81400"/>
            </a:xfrm>
            <a:custGeom>
              <a:avLst/>
              <a:gdLst/>
              <a:ahLst/>
              <a:cxnLst/>
              <a:rect l="l" t="t" r="r" b="b"/>
              <a:pathLst>
                <a:path w="3336" h="3256" extrusionOk="0">
                  <a:moveTo>
                    <a:pt x="200" y="109"/>
                  </a:moveTo>
                  <a:cubicBezTo>
                    <a:pt x="212" y="134"/>
                    <a:pt x="234" y="156"/>
                    <a:pt x="267" y="167"/>
                  </a:cubicBezTo>
                  <a:cubicBezTo>
                    <a:pt x="667" y="234"/>
                    <a:pt x="1101" y="267"/>
                    <a:pt x="1501" y="267"/>
                  </a:cubicBezTo>
                  <a:cubicBezTo>
                    <a:pt x="1935" y="300"/>
                    <a:pt x="2502" y="234"/>
                    <a:pt x="2869" y="400"/>
                  </a:cubicBezTo>
                  <a:cubicBezTo>
                    <a:pt x="3303" y="501"/>
                    <a:pt x="3169" y="1001"/>
                    <a:pt x="3136" y="1401"/>
                  </a:cubicBezTo>
                  <a:cubicBezTo>
                    <a:pt x="3136" y="1735"/>
                    <a:pt x="3203" y="2335"/>
                    <a:pt x="3102" y="2669"/>
                  </a:cubicBezTo>
                  <a:cubicBezTo>
                    <a:pt x="2955" y="3001"/>
                    <a:pt x="2745" y="3088"/>
                    <a:pt x="2514" y="3088"/>
                  </a:cubicBezTo>
                  <a:cubicBezTo>
                    <a:pt x="2328" y="3088"/>
                    <a:pt x="2128" y="3032"/>
                    <a:pt x="1935" y="3002"/>
                  </a:cubicBezTo>
                  <a:cubicBezTo>
                    <a:pt x="1868" y="2997"/>
                    <a:pt x="1796" y="2995"/>
                    <a:pt x="1720" y="2995"/>
                  </a:cubicBezTo>
                  <a:cubicBezTo>
                    <a:pt x="1569" y="2995"/>
                    <a:pt x="1404" y="3002"/>
                    <a:pt x="1243" y="3002"/>
                  </a:cubicBezTo>
                  <a:cubicBezTo>
                    <a:pt x="1001" y="3002"/>
                    <a:pt x="767" y="2986"/>
                    <a:pt x="601" y="2902"/>
                  </a:cubicBezTo>
                  <a:cubicBezTo>
                    <a:pt x="100" y="2635"/>
                    <a:pt x="200" y="1768"/>
                    <a:pt x="200" y="1334"/>
                  </a:cubicBezTo>
                  <a:lnTo>
                    <a:pt x="200" y="109"/>
                  </a:lnTo>
                  <a:close/>
                  <a:moveTo>
                    <a:pt x="167" y="0"/>
                  </a:moveTo>
                  <a:cubicBezTo>
                    <a:pt x="134" y="501"/>
                    <a:pt x="100" y="968"/>
                    <a:pt x="100" y="1468"/>
                  </a:cubicBezTo>
                  <a:cubicBezTo>
                    <a:pt x="100" y="1801"/>
                    <a:pt x="0" y="2302"/>
                    <a:pt x="134" y="2635"/>
                  </a:cubicBezTo>
                  <a:cubicBezTo>
                    <a:pt x="334" y="3236"/>
                    <a:pt x="1168" y="3102"/>
                    <a:pt x="1668" y="3136"/>
                  </a:cubicBezTo>
                  <a:cubicBezTo>
                    <a:pt x="1909" y="3154"/>
                    <a:pt x="2274" y="3255"/>
                    <a:pt x="2591" y="3255"/>
                  </a:cubicBezTo>
                  <a:cubicBezTo>
                    <a:pt x="2844" y="3255"/>
                    <a:pt x="3066" y="3191"/>
                    <a:pt x="3169" y="2969"/>
                  </a:cubicBezTo>
                  <a:cubicBezTo>
                    <a:pt x="3303" y="2735"/>
                    <a:pt x="3269" y="2268"/>
                    <a:pt x="3269" y="1968"/>
                  </a:cubicBezTo>
                  <a:cubicBezTo>
                    <a:pt x="3303" y="1435"/>
                    <a:pt x="3303" y="901"/>
                    <a:pt x="3336" y="334"/>
                  </a:cubicBezTo>
                  <a:cubicBezTo>
                    <a:pt x="3336" y="300"/>
                    <a:pt x="3303" y="267"/>
                    <a:pt x="3269" y="267"/>
                  </a:cubicBezTo>
                  <a:lnTo>
                    <a:pt x="267" y="0"/>
                  </a:lnTo>
                  <a:cubicBezTo>
                    <a:pt x="234" y="0"/>
                    <a:pt x="212" y="15"/>
                    <a:pt x="200" y="36"/>
                  </a:cubicBezTo>
                  <a:lnTo>
                    <a:pt x="200" y="36"/>
                  </a:lnTo>
                  <a:lnTo>
                    <a:pt x="200" y="0"/>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69"/>
            <p:cNvSpPr/>
            <p:nvPr/>
          </p:nvSpPr>
          <p:spPr>
            <a:xfrm>
              <a:off x="4986275" y="3844525"/>
              <a:ext cx="79250" cy="6500"/>
            </a:xfrm>
            <a:custGeom>
              <a:avLst/>
              <a:gdLst/>
              <a:ahLst/>
              <a:cxnLst/>
              <a:rect l="l" t="t" r="r" b="b"/>
              <a:pathLst>
                <a:path w="3170" h="260" extrusionOk="0">
                  <a:moveTo>
                    <a:pt x="34" y="0"/>
                  </a:moveTo>
                  <a:cubicBezTo>
                    <a:pt x="1" y="0"/>
                    <a:pt x="1" y="34"/>
                    <a:pt x="34" y="67"/>
                  </a:cubicBezTo>
                  <a:cubicBezTo>
                    <a:pt x="776" y="191"/>
                    <a:pt x="1518" y="259"/>
                    <a:pt x="2274" y="259"/>
                  </a:cubicBezTo>
                  <a:cubicBezTo>
                    <a:pt x="2537" y="259"/>
                    <a:pt x="2802" y="251"/>
                    <a:pt x="3070" y="234"/>
                  </a:cubicBezTo>
                  <a:cubicBezTo>
                    <a:pt x="3170" y="234"/>
                    <a:pt x="3170" y="100"/>
                    <a:pt x="3070" y="100"/>
                  </a:cubicBezTo>
                  <a:cubicBezTo>
                    <a:pt x="2069" y="100"/>
                    <a:pt x="1068" y="67"/>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69"/>
            <p:cNvSpPr/>
            <p:nvPr/>
          </p:nvSpPr>
          <p:spPr>
            <a:xfrm>
              <a:off x="5113025" y="3989825"/>
              <a:ext cx="34800" cy="50000"/>
            </a:xfrm>
            <a:custGeom>
              <a:avLst/>
              <a:gdLst/>
              <a:ahLst/>
              <a:cxnLst/>
              <a:rect l="l" t="t" r="r" b="b"/>
              <a:pathLst>
                <a:path w="1392" h="2000" extrusionOk="0">
                  <a:moveTo>
                    <a:pt x="51" y="1"/>
                  </a:moveTo>
                  <a:cubicBezTo>
                    <a:pt x="26" y="1"/>
                    <a:pt x="1" y="9"/>
                    <a:pt x="1" y="26"/>
                  </a:cubicBezTo>
                  <a:cubicBezTo>
                    <a:pt x="68" y="860"/>
                    <a:pt x="501" y="1594"/>
                    <a:pt x="1269" y="1994"/>
                  </a:cubicBezTo>
                  <a:cubicBezTo>
                    <a:pt x="1276" y="1998"/>
                    <a:pt x="1283" y="1999"/>
                    <a:pt x="1290" y="1999"/>
                  </a:cubicBezTo>
                  <a:cubicBezTo>
                    <a:pt x="1348" y="1999"/>
                    <a:pt x="1391" y="1890"/>
                    <a:pt x="1302" y="1861"/>
                  </a:cubicBezTo>
                  <a:cubicBezTo>
                    <a:pt x="635" y="1427"/>
                    <a:pt x="168" y="826"/>
                    <a:pt x="101" y="26"/>
                  </a:cubicBezTo>
                  <a:cubicBezTo>
                    <a:pt x="101" y="9"/>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69"/>
            <p:cNvSpPr/>
            <p:nvPr/>
          </p:nvSpPr>
          <p:spPr>
            <a:xfrm>
              <a:off x="5016300" y="4001100"/>
              <a:ext cx="27550" cy="77325"/>
            </a:xfrm>
            <a:custGeom>
              <a:avLst/>
              <a:gdLst/>
              <a:ahLst/>
              <a:cxnLst/>
              <a:rect l="l" t="t" r="r" b="b"/>
              <a:pathLst>
                <a:path w="1102" h="3093" extrusionOk="0">
                  <a:moveTo>
                    <a:pt x="935" y="0"/>
                  </a:moveTo>
                  <a:cubicBezTo>
                    <a:pt x="901" y="0"/>
                    <a:pt x="868" y="25"/>
                    <a:pt x="868" y="75"/>
                  </a:cubicBezTo>
                  <a:cubicBezTo>
                    <a:pt x="868" y="576"/>
                    <a:pt x="935" y="1076"/>
                    <a:pt x="868" y="1576"/>
                  </a:cubicBezTo>
                  <a:cubicBezTo>
                    <a:pt x="834" y="2277"/>
                    <a:pt x="468" y="2577"/>
                    <a:pt x="1" y="3077"/>
                  </a:cubicBezTo>
                  <a:cubicBezTo>
                    <a:pt x="1" y="3077"/>
                    <a:pt x="15" y="3092"/>
                    <a:pt x="45" y="3092"/>
                  </a:cubicBezTo>
                  <a:cubicBezTo>
                    <a:pt x="60" y="3092"/>
                    <a:pt x="78" y="3089"/>
                    <a:pt x="101" y="3077"/>
                  </a:cubicBezTo>
                  <a:cubicBezTo>
                    <a:pt x="468" y="2744"/>
                    <a:pt x="868" y="2444"/>
                    <a:pt x="968" y="1943"/>
                  </a:cubicBezTo>
                  <a:cubicBezTo>
                    <a:pt x="1101" y="1376"/>
                    <a:pt x="1035" y="642"/>
                    <a:pt x="1001" y="75"/>
                  </a:cubicBezTo>
                  <a:cubicBezTo>
                    <a:pt x="1001" y="25"/>
                    <a:pt x="968" y="0"/>
                    <a:pt x="9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69"/>
            <p:cNvSpPr/>
            <p:nvPr/>
          </p:nvSpPr>
          <p:spPr>
            <a:xfrm>
              <a:off x="4887875" y="4005625"/>
              <a:ext cx="38525" cy="44900"/>
            </a:xfrm>
            <a:custGeom>
              <a:avLst/>
              <a:gdLst/>
              <a:ahLst/>
              <a:cxnLst/>
              <a:rect l="l" t="t" r="r" b="b"/>
              <a:pathLst>
                <a:path w="1541" h="1796" extrusionOk="0">
                  <a:moveTo>
                    <a:pt x="1474" y="1"/>
                  </a:moveTo>
                  <a:cubicBezTo>
                    <a:pt x="1447" y="1"/>
                    <a:pt x="1416" y="19"/>
                    <a:pt x="1402" y="61"/>
                  </a:cubicBezTo>
                  <a:cubicBezTo>
                    <a:pt x="1168" y="762"/>
                    <a:pt x="668" y="1329"/>
                    <a:pt x="67" y="1729"/>
                  </a:cubicBezTo>
                  <a:cubicBezTo>
                    <a:pt x="1" y="1762"/>
                    <a:pt x="67" y="1796"/>
                    <a:pt x="101" y="1796"/>
                  </a:cubicBezTo>
                  <a:cubicBezTo>
                    <a:pt x="801" y="1462"/>
                    <a:pt x="1301" y="828"/>
                    <a:pt x="1502" y="94"/>
                  </a:cubicBezTo>
                  <a:cubicBezTo>
                    <a:pt x="1540" y="36"/>
                    <a:pt x="1512" y="1"/>
                    <a:pt x="14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69"/>
            <p:cNvSpPr/>
            <p:nvPr/>
          </p:nvSpPr>
          <p:spPr>
            <a:xfrm>
              <a:off x="4883750" y="4678450"/>
              <a:ext cx="98375" cy="3375"/>
            </a:xfrm>
            <a:custGeom>
              <a:avLst/>
              <a:gdLst/>
              <a:ahLst/>
              <a:cxnLst/>
              <a:rect l="l" t="t" r="r" b="b"/>
              <a:pathLst>
                <a:path w="3935" h="135" extrusionOk="0">
                  <a:moveTo>
                    <a:pt x="3835" y="1"/>
                  </a:moveTo>
                  <a:cubicBezTo>
                    <a:pt x="2601" y="1"/>
                    <a:pt x="1300" y="34"/>
                    <a:pt x="65" y="67"/>
                  </a:cubicBezTo>
                  <a:cubicBezTo>
                    <a:pt x="56" y="63"/>
                    <a:pt x="48" y="61"/>
                    <a:pt x="41" y="61"/>
                  </a:cubicBezTo>
                  <a:cubicBezTo>
                    <a:pt x="0" y="61"/>
                    <a:pt x="8" y="134"/>
                    <a:pt x="65" y="134"/>
                  </a:cubicBezTo>
                  <a:cubicBezTo>
                    <a:pt x="1300" y="134"/>
                    <a:pt x="2601" y="134"/>
                    <a:pt x="3835" y="67"/>
                  </a:cubicBezTo>
                  <a:cubicBezTo>
                    <a:pt x="3935" y="67"/>
                    <a:pt x="3902" y="1"/>
                    <a:pt x="38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69"/>
            <p:cNvSpPr/>
            <p:nvPr/>
          </p:nvSpPr>
          <p:spPr>
            <a:xfrm>
              <a:off x="4892075" y="4650775"/>
              <a:ext cx="94225" cy="6025"/>
            </a:xfrm>
            <a:custGeom>
              <a:avLst/>
              <a:gdLst/>
              <a:ahLst/>
              <a:cxnLst/>
              <a:rect l="l" t="t" r="r" b="b"/>
              <a:pathLst>
                <a:path w="3769" h="241" extrusionOk="0">
                  <a:moveTo>
                    <a:pt x="42" y="0"/>
                  </a:moveTo>
                  <a:cubicBezTo>
                    <a:pt x="1" y="0"/>
                    <a:pt x="9" y="74"/>
                    <a:pt x="66" y="74"/>
                  </a:cubicBezTo>
                  <a:cubicBezTo>
                    <a:pt x="1267" y="107"/>
                    <a:pt x="2501" y="240"/>
                    <a:pt x="3735" y="240"/>
                  </a:cubicBezTo>
                  <a:cubicBezTo>
                    <a:pt x="3769" y="240"/>
                    <a:pt x="3769" y="140"/>
                    <a:pt x="3735" y="140"/>
                  </a:cubicBezTo>
                  <a:cubicBezTo>
                    <a:pt x="2501" y="74"/>
                    <a:pt x="1267" y="74"/>
                    <a:pt x="66" y="7"/>
                  </a:cubicBezTo>
                  <a:cubicBezTo>
                    <a:pt x="57" y="2"/>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69"/>
            <p:cNvSpPr/>
            <p:nvPr/>
          </p:nvSpPr>
          <p:spPr>
            <a:xfrm>
              <a:off x="5020475" y="4665950"/>
              <a:ext cx="112600" cy="16700"/>
            </a:xfrm>
            <a:custGeom>
              <a:avLst/>
              <a:gdLst/>
              <a:ahLst/>
              <a:cxnLst/>
              <a:rect l="l" t="t" r="r" b="b"/>
              <a:pathLst>
                <a:path w="4504" h="668" extrusionOk="0">
                  <a:moveTo>
                    <a:pt x="4370" y="0"/>
                  </a:moveTo>
                  <a:cubicBezTo>
                    <a:pt x="2969" y="234"/>
                    <a:pt x="1501" y="467"/>
                    <a:pt x="34" y="567"/>
                  </a:cubicBezTo>
                  <a:cubicBezTo>
                    <a:pt x="0" y="567"/>
                    <a:pt x="0" y="667"/>
                    <a:pt x="34" y="667"/>
                  </a:cubicBezTo>
                  <a:cubicBezTo>
                    <a:pt x="1501" y="567"/>
                    <a:pt x="2969" y="367"/>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69"/>
            <p:cNvSpPr/>
            <p:nvPr/>
          </p:nvSpPr>
          <p:spPr>
            <a:xfrm>
              <a:off x="5021300" y="4635100"/>
              <a:ext cx="122625" cy="10025"/>
            </a:xfrm>
            <a:custGeom>
              <a:avLst/>
              <a:gdLst/>
              <a:ahLst/>
              <a:cxnLst/>
              <a:rect l="l" t="t" r="r" b="b"/>
              <a:pathLst>
                <a:path w="4905" h="401" extrusionOk="0">
                  <a:moveTo>
                    <a:pt x="4804" y="0"/>
                  </a:moveTo>
                  <a:cubicBezTo>
                    <a:pt x="3236" y="100"/>
                    <a:pt x="1635" y="234"/>
                    <a:pt x="67" y="334"/>
                  </a:cubicBezTo>
                  <a:cubicBezTo>
                    <a:pt x="1" y="367"/>
                    <a:pt x="1" y="400"/>
                    <a:pt x="67" y="400"/>
                  </a:cubicBezTo>
                  <a:cubicBezTo>
                    <a:pt x="1635" y="300"/>
                    <a:pt x="3236" y="267"/>
                    <a:pt x="4804" y="133"/>
                  </a:cubicBezTo>
                  <a:cubicBezTo>
                    <a:pt x="4904" y="133"/>
                    <a:pt x="4904" y="0"/>
                    <a:pt x="48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69"/>
            <p:cNvSpPr/>
            <p:nvPr/>
          </p:nvSpPr>
          <p:spPr>
            <a:xfrm>
              <a:off x="5078850" y="4337375"/>
              <a:ext cx="47550" cy="15875"/>
            </a:xfrm>
            <a:custGeom>
              <a:avLst/>
              <a:gdLst/>
              <a:ahLst/>
              <a:cxnLst/>
              <a:rect l="l" t="t" r="r" b="b"/>
              <a:pathLst>
                <a:path w="1902" h="635" extrusionOk="0">
                  <a:moveTo>
                    <a:pt x="1802" y="1"/>
                  </a:moveTo>
                  <a:cubicBezTo>
                    <a:pt x="1201" y="201"/>
                    <a:pt x="634" y="434"/>
                    <a:pt x="34" y="534"/>
                  </a:cubicBezTo>
                  <a:cubicBezTo>
                    <a:pt x="0" y="601"/>
                    <a:pt x="34" y="634"/>
                    <a:pt x="100" y="634"/>
                  </a:cubicBezTo>
                  <a:cubicBezTo>
                    <a:pt x="667" y="501"/>
                    <a:pt x="1301" y="367"/>
                    <a:pt x="1835" y="134"/>
                  </a:cubicBezTo>
                  <a:cubicBezTo>
                    <a:pt x="1902" y="101"/>
                    <a:pt x="1868" y="1"/>
                    <a:pt x="18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69"/>
            <p:cNvSpPr/>
            <p:nvPr/>
          </p:nvSpPr>
          <p:spPr>
            <a:xfrm>
              <a:off x="4916500" y="4340825"/>
              <a:ext cx="40500" cy="28425"/>
            </a:xfrm>
            <a:custGeom>
              <a:avLst/>
              <a:gdLst/>
              <a:ahLst/>
              <a:cxnLst/>
              <a:rect l="l" t="t" r="r" b="b"/>
              <a:pathLst>
                <a:path w="1620" h="1137" extrusionOk="0">
                  <a:moveTo>
                    <a:pt x="27" y="1"/>
                  </a:moveTo>
                  <a:cubicBezTo>
                    <a:pt x="9" y="1"/>
                    <a:pt x="0" y="40"/>
                    <a:pt x="23" y="63"/>
                  </a:cubicBezTo>
                  <a:cubicBezTo>
                    <a:pt x="523" y="396"/>
                    <a:pt x="990" y="797"/>
                    <a:pt x="1491" y="1130"/>
                  </a:cubicBezTo>
                  <a:cubicBezTo>
                    <a:pt x="1495" y="1135"/>
                    <a:pt x="1501" y="1137"/>
                    <a:pt x="1508" y="1137"/>
                  </a:cubicBezTo>
                  <a:cubicBezTo>
                    <a:pt x="1549" y="1137"/>
                    <a:pt x="1620" y="1059"/>
                    <a:pt x="1591" y="1030"/>
                  </a:cubicBezTo>
                  <a:cubicBezTo>
                    <a:pt x="1124" y="663"/>
                    <a:pt x="590" y="363"/>
                    <a:pt x="56" y="29"/>
                  </a:cubicBezTo>
                  <a:cubicBezTo>
                    <a:pt x="46" y="9"/>
                    <a:pt x="36" y="1"/>
                    <a:pt x="2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69"/>
            <p:cNvSpPr/>
            <p:nvPr/>
          </p:nvSpPr>
          <p:spPr>
            <a:xfrm>
              <a:off x="5060500" y="3889975"/>
              <a:ext cx="137625" cy="100650"/>
            </a:xfrm>
            <a:custGeom>
              <a:avLst/>
              <a:gdLst/>
              <a:ahLst/>
              <a:cxnLst/>
              <a:rect l="l" t="t" r="r" b="b"/>
              <a:pathLst>
                <a:path w="5505" h="4026" extrusionOk="0">
                  <a:moveTo>
                    <a:pt x="4747" y="0"/>
                  </a:moveTo>
                  <a:cubicBezTo>
                    <a:pt x="4731" y="0"/>
                    <a:pt x="4717" y="6"/>
                    <a:pt x="4704" y="17"/>
                  </a:cubicBezTo>
                  <a:cubicBezTo>
                    <a:pt x="4437" y="217"/>
                    <a:pt x="3403" y="84"/>
                    <a:pt x="2836" y="317"/>
                  </a:cubicBezTo>
                  <a:cubicBezTo>
                    <a:pt x="2235" y="517"/>
                    <a:pt x="1235" y="1318"/>
                    <a:pt x="1335" y="1518"/>
                  </a:cubicBezTo>
                  <a:cubicBezTo>
                    <a:pt x="1344" y="1542"/>
                    <a:pt x="1367" y="1552"/>
                    <a:pt x="1401" y="1552"/>
                  </a:cubicBezTo>
                  <a:cubicBezTo>
                    <a:pt x="1607" y="1552"/>
                    <a:pt x="2202" y="1170"/>
                    <a:pt x="2402" y="1084"/>
                  </a:cubicBezTo>
                  <a:cubicBezTo>
                    <a:pt x="2446" y="1075"/>
                    <a:pt x="2487" y="1070"/>
                    <a:pt x="2523" y="1070"/>
                  </a:cubicBezTo>
                  <a:cubicBezTo>
                    <a:pt x="2739" y="1070"/>
                    <a:pt x="2787" y="1238"/>
                    <a:pt x="2102" y="1551"/>
                  </a:cubicBezTo>
                  <a:cubicBezTo>
                    <a:pt x="1268" y="1985"/>
                    <a:pt x="101" y="2652"/>
                    <a:pt x="201" y="2886"/>
                  </a:cubicBezTo>
                  <a:cubicBezTo>
                    <a:pt x="209" y="2918"/>
                    <a:pt x="238" y="2931"/>
                    <a:pt x="283" y="2931"/>
                  </a:cubicBezTo>
                  <a:cubicBezTo>
                    <a:pt x="586" y="2931"/>
                    <a:pt x="1610" y="2325"/>
                    <a:pt x="1947" y="2325"/>
                  </a:cubicBezTo>
                  <a:cubicBezTo>
                    <a:pt x="1987" y="2325"/>
                    <a:pt x="2017" y="2334"/>
                    <a:pt x="2035" y="2352"/>
                  </a:cubicBezTo>
                  <a:cubicBezTo>
                    <a:pt x="2235" y="2552"/>
                    <a:pt x="1435" y="2819"/>
                    <a:pt x="934" y="2986"/>
                  </a:cubicBezTo>
                  <a:cubicBezTo>
                    <a:pt x="434" y="3153"/>
                    <a:pt x="0" y="3353"/>
                    <a:pt x="0" y="3353"/>
                  </a:cubicBezTo>
                  <a:cubicBezTo>
                    <a:pt x="36" y="3496"/>
                    <a:pt x="159" y="3550"/>
                    <a:pt x="333" y="3550"/>
                  </a:cubicBezTo>
                  <a:cubicBezTo>
                    <a:pt x="871" y="3550"/>
                    <a:pt x="1894" y="3029"/>
                    <a:pt x="2289" y="3029"/>
                  </a:cubicBezTo>
                  <a:cubicBezTo>
                    <a:pt x="2361" y="3029"/>
                    <a:pt x="2412" y="3046"/>
                    <a:pt x="2436" y="3086"/>
                  </a:cubicBezTo>
                  <a:cubicBezTo>
                    <a:pt x="2669" y="3419"/>
                    <a:pt x="901" y="3720"/>
                    <a:pt x="768" y="3886"/>
                  </a:cubicBezTo>
                  <a:cubicBezTo>
                    <a:pt x="725" y="3971"/>
                    <a:pt x="850" y="4026"/>
                    <a:pt x="1090" y="4026"/>
                  </a:cubicBezTo>
                  <a:cubicBezTo>
                    <a:pt x="1419" y="4026"/>
                    <a:pt x="1966" y="3923"/>
                    <a:pt x="2602" y="3653"/>
                  </a:cubicBezTo>
                  <a:cubicBezTo>
                    <a:pt x="3736" y="3153"/>
                    <a:pt x="5504" y="1485"/>
                    <a:pt x="5504" y="1485"/>
                  </a:cubicBezTo>
                  <a:cubicBezTo>
                    <a:pt x="5504" y="1485"/>
                    <a:pt x="5000" y="0"/>
                    <a:pt x="474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69"/>
            <p:cNvSpPr/>
            <p:nvPr/>
          </p:nvSpPr>
          <p:spPr>
            <a:xfrm>
              <a:off x="5058000" y="3611025"/>
              <a:ext cx="305250" cy="326925"/>
            </a:xfrm>
            <a:custGeom>
              <a:avLst/>
              <a:gdLst/>
              <a:ahLst/>
              <a:cxnLst/>
              <a:rect l="l" t="t" r="r" b="b"/>
              <a:pathLst>
                <a:path w="12210" h="13077" extrusionOk="0">
                  <a:moveTo>
                    <a:pt x="167" y="0"/>
                  </a:moveTo>
                  <a:lnTo>
                    <a:pt x="0" y="4003"/>
                  </a:lnTo>
                  <a:lnTo>
                    <a:pt x="6505" y="7973"/>
                  </a:lnTo>
                  <a:lnTo>
                    <a:pt x="3937" y="11409"/>
                  </a:lnTo>
                  <a:lnTo>
                    <a:pt x="5104" y="13076"/>
                  </a:lnTo>
                  <a:cubicBezTo>
                    <a:pt x="5104" y="13076"/>
                    <a:pt x="12209" y="9174"/>
                    <a:pt x="10641" y="6538"/>
                  </a:cubicBezTo>
                  <a:cubicBezTo>
                    <a:pt x="9007" y="3903"/>
                    <a:pt x="167" y="0"/>
                    <a:pt x="1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69"/>
            <p:cNvSpPr/>
            <p:nvPr/>
          </p:nvSpPr>
          <p:spPr>
            <a:xfrm>
              <a:off x="5085525" y="3623525"/>
              <a:ext cx="22525" cy="172650"/>
            </a:xfrm>
            <a:custGeom>
              <a:avLst/>
              <a:gdLst/>
              <a:ahLst/>
              <a:cxnLst/>
              <a:rect l="l" t="t" r="r" b="b"/>
              <a:pathLst>
                <a:path w="901" h="6906" extrusionOk="0">
                  <a:moveTo>
                    <a:pt x="100" y="1"/>
                  </a:moveTo>
                  <a:lnTo>
                    <a:pt x="0" y="6906"/>
                  </a:lnTo>
                  <a:lnTo>
                    <a:pt x="567" y="6872"/>
                  </a:lnTo>
                  <a:lnTo>
                    <a:pt x="901" y="368"/>
                  </a:lnTo>
                  <a:lnTo>
                    <a:pt x="100"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69"/>
            <p:cNvSpPr/>
            <p:nvPr/>
          </p:nvSpPr>
          <p:spPr>
            <a:xfrm>
              <a:off x="5087400" y="3780675"/>
              <a:ext cx="12325" cy="9725"/>
            </a:xfrm>
            <a:custGeom>
              <a:avLst/>
              <a:gdLst/>
              <a:ahLst/>
              <a:cxnLst/>
              <a:rect l="l" t="t" r="r" b="b"/>
              <a:pathLst>
                <a:path w="493" h="389" extrusionOk="0">
                  <a:moveTo>
                    <a:pt x="294" y="1"/>
                  </a:moveTo>
                  <a:cubicBezTo>
                    <a:pt x="260" y="1"/>
                    <a:pt x="265" y="92"/>
                    <a:pt x="292" y="119"/>
                  </a:cubicBezTo>
                  <a:cubicBezTo>
                    <a:pt x="325" y="186"/>
                    <a:pt x="359" y="253"/>
                    <a:pt x="292" y="286"/>
                  </a:cubicBezTo>
                  <a:cubicBezTo>
                    <a:pt x="192" y="286"/>
                    <a:pt x="159" y="186"/>
                    <a:pt x="259" y="119"/>
                  </a:cubicBezTo>
                  <a:cubicBezTo>
                    <a:pt x="259" y="86"/>
                    <a:pt x="192" y="53"/>
                    <a:pt x="159" y="53"/>
                  </a:cubicBezTo>
                  <a:cubicBezTo>
                    <a:pt x="1" y="116"/>
                    <a:pt x="82" y="389"/>
                    <a:pt x="262" y="389"/>
                  </a:cubicBezTo>
                  <a:cubicBezTo>
                    <a:pt x="271" y="389"/>
                    <a:pt x="282" y="388"/>
                    <a:pt x="292" y="386"/>
                  </a:cubicBezTo>
                  <a:cubicBezTo>
                    <a:pt x="492" y="353"/>
                    <a:pt x="492" y="86"/>
                    <a:pt x="325" y="19"/>
                  </a:cubicBezTo>
                  <a:cubicBezTo>
                    <a:pt x="312" y="6"/>
                    <a:pt x="302" y="1"/>
                    <a:pt x="2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69"/>
            <p:cNvSpPr/>
            <p:nvPr/>
          </p:nvSpPr>
          <p:spPr>
            <a:xfrm>
              <a:off x="4967100" y="3344075"/>
              <a:ext cx="170150" cy="228275"/>
            </a:xfrm>
            <a:custGeom>
              <a:avLst/>
              <a:gdLst/>
              <a:ahLst/>
              <a:cxnLst/>
              <a:rect l="l" t="t" r="r" b="b"/>
              <a:pathLst>
                <a:path w="6806" h="9131" extrusionOk="0">
                  <a:moveTo>
                    <a:pt x="3419" y="0"/>
                  </a:moveTo>
                  <a:cubicBezTo>
                    <a:pt x="1888" y="0"/>
                    <a:pt x="814" y="1803"/>
                    <a:pt x="568" y="3407"/>
                  </a:cubicBezTo>
                  <a:cubicBezTo>
                    <a:pt x="134" y="5708"/>
                    <a:pt x="0" y="8077"/>
                    <a:pt x="2402" y="8877"/>
                  </a:cubicBezTo>
                  <a:cubicBezTo>
                    <a:pt x="2931" y="9053"/>
                    <a:pt x="3396" y="9131"/>
                    <a:pt x="3806" y="9131"/>
                  </a:cubicBezTo>
                  <a:cubicBezTo>
                    <a:pt x="6110" y="9131"/>
                    <a:pt x="6644" y="6679"/>
                    <a:pt x="6672" y="5575"/>
                  </a:cubicBezTo>
                  <a:cubicBezTo>
                    <a:pt x="6805" y="2206"/>
                    <a:pt x="6805" y="504"/>
                    <a:pt x="4103" y="4"/>
                  </a:cubicBezTo>
                  <a:cubicBezTo>
                    <a:pt x="4103" y="4"/>
                    <a:pt x="3837" y="37"/>
                    <a:pt x="3803" y="37"/>
                  </a:cubicBezTo>
                  <a:cubicBezTo>
                    <a:pt x="3672" y="12"/>
                    <a:pt x="3544" y="0"/>
                    <a:pt x="3419"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69"/>
            <p:cNvSpPr/>
            <p:nvPr/>
          </p:nvSpPr>
          <p:spPr>
            <a:xfrm>
              <a:off x="5108025" y="3440150"/>
              <a:ext cx="4200" cy="4150"/>
            </a:xfrm>
            <a:custGeom>
              <a:avLst/>
              <a:gdLst/>
              <a:ahLst/>
              <a:cxnLst/>
              <a:rect l="l" t="t" r="r" b="b"/>
              <a:pathLst>
                <a:path w="168" h="166" extrusionOk="0">
                  <a:moveTo>
                    <a:pt x="83" y="1"/>
                  </a:moveTo>
                  <a:cubicBezTo>
                    <a:pt x="41" y="1"/>
                    <a:pt x="1" y="27"/>
                    <a:pt x="1" y="64"/>
                  </a:cubicBezTo>
                  <a:cubicBezTo>
                    <a:pt x="1" y="131"/>
                    <a:pt x="1" y="131"/>
                    <a:pt x="34" y="131"/>
                  </a:cubicBezTo>
                  <a:cubicBezTo>
                    <a:pt x="58" y="154"/>
                    <a:pt x="81" y="165"/>
                    <a:pt x="102" y="165"/>
                  </a:cubicBezTo>
                  <a:cubicBezTo>
                    <a:pt x="140" y="165"/>
                    <a:pt x="168" y="128"/>
                    <a:pt x="168" y="64"/>
                  </a:cubicBezTo>
                  <a:cubicBezTo>
                    <a:pt x="153" y="19"/>
                    <a:pt x="117"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69"/>
            <p:cNvSpPr/>
            <p:nvPr/>
          </p:nvSpPr>
          <p:spPr>
            <a:xfrm>
              <a:off x="5032975" y="3433925"/>
              <a:ext cx="6325" cy="4225"/>
            </a:xfrm>
            <a:custGeom>
              <a:avLst/>
              <a:gdLst/>
              <a:ahLst/>
              <a:cxnLst/>
              <a:rect l="l" t="t" r="r" b="b"/>
              <a:pathLst>
                <a:path w="253" h="169" extrusionOk="0">
                  <a:moveTo>
                    <a:pt x="140" y="1"/>
                  </a:moveTo>
                  <a:cubicBezTo>
                    <a:pt x="70" y="1"/>
                    <a:pt x="0" y="121"/>
                    <a:pt x="101" y="146"/>
                  </a:cubicBezTo>
                  <a:cubicBezTo>
                    <a:pt x="116" y="162"/>
                    <a:pt x="134" y="168"/>
                    <a:pt x="150" y="168"/>
                  </a:cubicBezTo>
                  <a:cubicBezTo>
                    <a:pt x="205" y="168"/>
                    <a:pt x="252" y="97"/>
                    <a:pt x="201" y="46"/>
                  </a:cubicBezTo>
                  <a:cubicBezTo>
                    <a:pt x="184" y="13"/>
                    <a:pt x="162" y="1"/>
                    <a:pt x="14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69"/>
            <p:cNvSpPr/>
            <p:nvPr/>
          </p:nvSpPr>
          <p:spPr>
            <a:xfrm>
              <a:off x="4985450" y="3540150"/>
              <a:ext cx="100925" cy="136775"/>
            </a:xfrm>
            <a:custGeom>
              <a:avLst/>
              <a:gdLst/>
              <a:ahLst/>
              <a:cxnLst/>
              <a:rect l="l" t="t" r="r" b="b"/>
              <a:pathLst>
                <a:path w="4037" h="5471" extrusionOk="0">
                  <a:moveTo>
                    <a:pt x="334" y="0"/>
                  </a:moveTo>
                  <a:lnTo>
                    <a:pt x="67" y="3536"/>
                  </a:lnTo>
                  <a:cubicBezTo>
                    <a:pt x="0" y="4570"/>
                    <a:pt x="834" y="5471"/>
                    <a:pt x="1868" y="5471"/>
                  </a:cubicBezTo>
                  <a:cubicBezTo>
                    <a:pt x="2769" y="5471"/>
                    <a:pt x="3570" y="4770"/>
                    <a:pt x="3670" y="3869"/>
                  </a:cubicBezTo>
                  <a:lnTo>
                    <a:pt x="4037" y="367"/>
                  </a:lnTo>
                  <a:lnTo>
                    <a:pt x="334" y="0"/>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69"/>
            <p:cNvSpPr/>
            <p:nvPr/>
          </p:nvSpPr>
          <p:spPr>
            <a:xfrm>
              <a:off x="5064675" y="3428600"/>
              <a:ext cx="27550" cy="58025"/>
            </a:xfrm>
            <a:custGeom>
              <a:avLst/>
              <a:gdLst/>
              <a:ahLst/>
              <a:cxnLst/>
              <a:rect l="l" t="t" r="r" b="b"/>
              <a:pathLst>
                <a:path w="1102" h="2321" extrusionOk="0">
                  <a:moveTo>
                    <a:pt x="234" y="0"/>
                  </a:moveTo>
                  <a:cubicBezTo>
                    <a:pt x="217" y="0"/>
                    <a:pt x="200" y="9"/>
                    <a:pt x="200" y="26"/>
                  </a:cubicBezTo>
                  <a:cubicBezTo>
                    <a:pt x="100" y="626"/>
                    <a:pt x="67" y="1193"/>
                    <a:pt x="0" y="1827"/>
                  </a:cubicBezTo>
                  <a:cubicBezTo>
                    <a:pt x="0" y="1856"/>
                    <a:pt x="25" y="1934"/>
                    <a:pt x="53" y="1934"/>
                  </a:cubicBezTo>
                  <a:cubicBezTo>
                    <a:pt x="58" y="1934"/>
                    <a:pt x="62" y="1932"/>
                    <a:pt x="67" y="1927"/>
                  </a:cubicBezTo>
                  <a:cubicBezTo>
                    <a:pt x="190" y="1865"/>
                    <a:pt x="484" y="1690"/>
                    <a:pt x="634" y="1690"/>
                  </a:cubicBezTo>
                  <a:cubicBezTo>
                    <a:pt x="646" y="1690"/>
                    <a:pt x="657" y="1691"/>
                    <a:pt x="667" y="1693"/>
                  </a:cubicBezTo>
                  <a:cubicBezTo>
                    <a:pt x="734" y="1760"/>
                    <a:pt x="601" y="1827"/>
                    <a:pt x="567" y="1927"/>
                  </a:cubicBezTo>
                  <a:cubicBezTo>
                    <a:pt x="501" y="1994"/>
                    <a:pt x="401" y="2127"/>
                    <a:pt x="334" y="2194"/>
                  </a:cubicBezTo>
                  <a:cubicBezTo>
                    <a:pt x="262" y="2266"/>
                    <a:pt x="311" y="2321"/>
                    <a:pt x="369" y="2321"/>
                  </a:cubicBezTo>
                  <a:cubicBezTo>
                    <a:pt x="391" y="2321"/>
                    <a:pt x="415" y="2312"/>
                    <a:pt x="434" y="2294"/>
                  </a:cubicBezTo>
                  <a:cubicBezTo>
                    <a:pt x="567" y="2160"/>
                    <a:pt x="1101" y="1793"/>
                    <a:pt x="901" y="1527"/>
                  </a:cubicBezTo>
                  <a:cubicBezTo>
                    <a:pt x="863" y="1481"/>
                    <a:pt x="809" y="1463"/>
                    <a:pt x="745" y="1463"/>
                  </a:cubicBezTo>
                  <a:cubicBezTo>
                    <a:pt x="573" y="1463"/>
                    <a:pt x="334" y="1593"/>
                    <a:pt x="176" y="1674"/>
                  </a:cubicBezTo>
                  <a:lnTo>
                    <a:pt x="176" y="1674"/>
                  </a:lnTo>
                  <a:cubicBezTo>
                    <a:pt x="206" y="1148"/>
                    <a:pt x="237" y="573"/>
                    <a:pt x="267" y="26"/>
                  </a:cubicBezTo>
                  <a:cubicBezTo>
                    <a:pt x="267" y="9"/>
                    <a:pt x="250" y="0"/>
                    <a:pt x="2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69"/>
            <p:cNvSpPr/>
            <p:nvPr/>
          </p:nvSpPr>
          <p:spPr>
            <a:xfrm>
              <a:off x="4945025" y="3424850"/>
              <a:ext cx="47125" cy="58225"/>
            </a:xfrm>
            <a:custGeom>
              <a:avLst/>
              <a:gdLst/>
              <a:ahLst/>
              <a:cxnLst/>
              <a:rect l="l" t="t" r="r" b="b"/>
              <a:pathLst>
                <a:path w="1885" h="2329" extrusionOk="0">
                  <a:moveTo>
                    <a:pt x="1047" y="1"/>
                  </a:moveTo>
                  <a:cubicBezTo>
                    <a:pt x="659" y="1"/>
                    <a:pt x="339" y="338"/>
                    <a:pt x="216" y="676"/>
                  </a:cubicBezTo>
                  <a:cubicBezTo>
                    <a:pt x="0" y="1417"/>
                    <a:pt x="441" y="2329"/>
                    <a:pt x="1248" y="2329"/>
                  </a:cubicBezTo>
                  <a:cubicBezTo>
                    <a:pt x="1313" y="2329"/>
                    <a:pt x="1381" y="2323"/>
                    <a:pt x="1451" y="2310"/>
                  </a:cubicBezTo>
                  <a:lnTo>
                    <a:pt x="1784" y="643"/>
                  </a:lnTo>
                  <a:cubicBezTo>
                    <a:pt x="1884" y="309"/>
                    <a:pt x="1384" y="75"/>
                    <a:pt x="1150" y="9"/>
                  </a:cubicBezTo>
                  <a:cubicBezTo>
                    <a:pt x="1116" y="3"/>
                    <a:pt x="1081" y="1"/>
                    <a:pt x="1047"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69"/>
            <p:cNvSpPr/>
            <p:nvPr/>
          </p:nvSpPr>
          <p:spPr>
            <a:xfrm>
              <a:off x="5044650" y="3486650"/>
              <a:ext cx="39075" cy="21325"/>
            </a:xfrm>
            <a:custGeom>
              <a:avLst/>
              <a:gdLst/>
              <a:ahLst/>
              <a:cxnLst/>
              <a:rect l="l" t="t" r="r" b="b"/>
              <a:pathLst>
                <a:path w="1563" h="853" extrusionOk="0">
                  <a:moveTo>
                    <a:pt x="21" y="0"/>
                  </a:moveTo>
                  <a:cubicBezTo>
                    <a:pt x="12" y="0"/>
                    <a:pt x="1" y="19"/>
                    <a:pt x="1" y="39"/>
                  </a:cubicBezTo>
                  <a:cubicBezTo>
                    <a:pt x="134" y="372"/>
                    <a:pt x="234" y="706"/>
                    <a:pt x="634" y="839"/>
                  </a:cubicBezTo>
                  <a:cubicBezTo>
                    <a:pt x="679" y="848"/>
                    <a:pt x="724" y="852"/>
                    <a:pt x="769" y="852"/>
                  </a:cubicBezTo>
                  <a:cubicBezTo>
                    <a:pt x="1063" y="852"/>
                    <a:pt x="1362" y="675"/>
                    <a:pt x="1535" y="472"/>
                  </a:cubicBezTo>
                  <a:cubicBezTo>
                    <a:pt x="1562" y="418"/>
                    <a:pt x="1545" y="363"/>
                    <a:pt x="1502" y="363"/>
                  </a:cubicBezTo>
                  <a:cubicBezTo>
                    <a:pt x="1492" y="363"/>
                    <a:pt x="1481" y="366"/>
                    <a:pt x="1468" y="372"/>
                  </a:cubicBezTo>
                  <a:cubicBezTo>
                    <a:pt x="1221" y="526"/>
                    <a:pt x="1032" y="709"/>
                    <a:pt x="740" y="709"/>
                  </a:cubicBezTo>
                  <a:cubicBezTo>
                    <a:pt x="717" y="709"/>
                    <a:pt x="693" y="708"/>
                    <a:pt x="668" y="706"/>
                  </a:cubicBezTo>
                  <a:cubicBezTo>
                    <a:pt x="334" y="639"/>
                    <a:pt x="167" y="339"/>
                    <a:pt x="34" y="39"/>
                  </a:cubicBezTo>
                  <a:cubicBezTo>
                    <a:pt x="34" y="10"/>
                    <a:pt x="28" y="0"/>
                    <a:pt x="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69"/>
            <p:cNvSpPr/>
            <p:nvPr/>
          </p:nvSpPr>
          <p:spPr>
            <a:xfrm>
              <a:off x="5035800" y="3481775"/>
              <a:ext cx="21125" cy="12300"/>
            </a:xfrm>
            <a:custGeom>
              <a:avLst/>
              <a:gdLst/>
              <a:ahLst/>
              <a:cxnLst/>
              <a:rect l="l" t="t" r="r" b="b"/>
              <a:pathLst>
                <a:path w="845" h="492" extrusionOk="0">
                  <a:moveTo>
                    <a:pt x="528" y="1"/>
                  </a:moveTo>
                  <a:cubicBezTo>
                    <a:pt x="321" y="1"/>
                    <a:pt x="118" y="148"/>
                    <a:pt x="21" y="367"/>
                  </a:cubicBezTo>
                  <a:cubicBezTo>
                    <a:pt x="1" y="448"/>
                    <a:pt x="17" y="492"/>
                    <a:pt x="41" y="492"/>
                  </a:cubicBezTo>
                  <a:cubicBezTo>
                    <a:pt x="56" y="492"/>
                    <a:pt x="75" y="473"/>
                    <a:pt x="88" y="434"/>
                  </a:cubicBezTo>
                  <a:cubicBezTo>
                    <a:pt x="194" y="249"/>
                    <a:pt x="383" y="189"/>
                    <a:pt x="574" y="189"/>
                  </a:cubicBezTo>
                  <a:cubicBezTo>
                    <a:pt x="623" y="189"/>
                    <a:pt x="673" y="193"/>
                    <a:pt x="722" y="200"/>
                  </a:cubicBezTo>
                  <a:cubicBezTo>
                    <a:pt x="733" y="204"/>
                    <a:pt x="743" y="205"/>
                    <a:pt x="752" y="205"/>
                  </a:cubicBezTo>
                  <a:cubicBezTo>
                    <a:pt x="827" y="205"/>
                    <a:pt x="844" y="96"/>
                    <a:pt x="755" y="67"/>
                  </a:cubicBezTo>
                  <a:cubicBezTo>
                    <a:pt x="682" y="21"/>
                    <a:pt x="605" y="1"/>
                    <a:pt x="5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69"/>
            <p:cNvSpPr/>
            <p:nvPr/>
          </p:nvSpPr>
          <p:spPr>
            <a:xfrm>
              <a:off x="4981275" y="3335250"/>
              <a:ext cx="160150" cy="109850"/>
            </a:xfrm>
            <a:custGeom>
              <a:avLst/>
              <a:gdLst/>
              <a:ahLst/>
              <a:cxnLst/>
              <a:rect l="l" t="t" r="r" b="b"/>
              <a:pathLst>
                <a:path w="6406" h="4394" extrusionOk="0">
                  <a:moveTo>
                    <a:pt x="3492" y="0"/>
                  </a:moveTo>
                  <a:cubicBezTo>
                    <a:pt x="2821" y="0"/>
                    <a:pt x="2164" y="215"/>
                    <a:pt x="1602" y="524"/>
                  </a:cubicBezTo>
                  <a:cubicBezTo>
                    <a:pt x="1101" y="824"/>
                    <a:pt x="601" y="1191"/>
                    <a:pt x="367" y="1691"/>
                  </a:cubicBezTo>
                  <a:cubicBezTo>
                    <a:pt x="167" y="2158"/>
                    <a:pt x="67" y="2659"/>
                    <a:pt x="34" y="3092"/>
                  </a:cubicBezTo>
                  <a:cubicBezTo>
                    <a:pt x="1" y="3359"/>
                    <a:pt x="1" y="3593"/>
                    <a:pt x="34" y="3860"/>
                  </a:cubicBezTo>
                  <a:cubicBezTo>
                    <a:pt x="67" y="4093"/>
                    <a:pt x="234" y="4327"/>
                    <a:pt x="501" y="4393"/>
                  </a:cubicBezTo>
                  <a:lnTo>
                    <a:pt x="601" y="2525"/>
                  </a:lnTo>
                  <a:cubicBezTo>
                    <a:pt x="668" y="2258"/>
                    <a:pt x="701" y="1925"/>
                    <a:pt x="868" y="1758"/>
                  </a:cubicBezTo>
                  <a:cubicBezTo>
                    <a:pt x="953" y="1673"/>
                    <a:pt x="1073" y="1641"/>
                    <a:pt x="1194" y="1641"/>
                  </a:cubicBezTo>
                  <a:cubicBezTo>
                    <a:pt x="1408" y="1641"/>
                    <a:pt x="1626" y="1740"/>
                    <a:pt x="1668" y="1825"/>
                  </a:cubicBezTo>
                  <a:cubicBezTo>
                    <a:pt x="1768" y="2192"/>
                    <a:pt x="1935" y="2559"/>
                    <a:pt x="2235" y="2826"/>
                  </a:cubicBezTo>
                  <a:cubicBezTo>
                    <a:pt x="2454" y="2995"/>
                    <a:pt x="2725" y="3112"/>
                    <a:pt x="3010" y="3112"/>
                  </a:cubicBezTo>
                  <a:cubicBezTo>
                    <a:pt x="3117" y="3112"/>
                    <a:pt x="3227" y="3095"/>
                    <a:pt x="3336" y="3059"/>
                  </a:cubicBezTo>
                  <a:cubicBezTo>
                    <a:pt x="3669" y="2938"/>
                    <a:pt x="3893" y="2569"/>
                    <a:pt x="3806" y="2253"/>
                  </a:cubicBezTo>
                  <a:lnTo>
                    <a:pt x="3806" y="2253"/>
                  </a:lnTo>
                  <a:cubicBezTo>
                    <a:pt x="3939" y="2583"/>
                    <a:pt x="4129" y="2885"/>
                    <a:pt x="4404" y="3159"/>
                  </a:cubicBezTo>
                  <a:cubicBezTo>
                    <a:pt x="4529" y="3309"/>
                    <a:pt x="4729" y="3441"/>
                    <a:pt x="4920" y="3441"/>
                  </a:cubicBezTo>
                  <a:cubicBezTo>
                    <a:pt x="4983" y="3441"/>
                    <a:pt x="5046" y="3426"/>
                    <a:pt x="5104" y="3393"/>
                  </a:cubicBezTo>
                  <a:cubicBezTo>
                    <a:pt x="5238" y="3326"/>
                    <a:pt x="5338" y="3159"/>
                    <a:pt x="5338" y="3026"/>
                  </a:cubicBezTo>
                  <a:cubicBezTo>
                    <a:pt x="5338" y="2859"/>
                    <a:pt x="5238" y="2725"/>
                    <a:pt x="5204" y="2559"/>
                  </a:cubicBezTo>
                  <a:lnTo>
                    <a:pt x="5204" y="2559"/>
                  </a:lnTo>
                  <a:cubicBezTo>
                    <a:pt x="5338" y="2859"/>
                    <a:pt x="5504" y="3159"/>
                    <a:pt x="5738" y="3393"/>
                  </a:cubicBezTo>
                  <a:cubicBezTo>
                    <a:pt x="5767" y="3421"/>
                    <a:pt x="5845" y="3499"/>
                    <a:pt x="5909" y="3499"/>
                  </a:cubicBezTo>
                  <a:cubicBezTo>
                    <a:pt x="5919" y="3499"/>
                    <a:pt x="5929" y="3497"/>
                    <a:pt x="5938" y="3493"/>
                  </a:cubicBezTo>
                  <a:cubicBezTo>
                    <a:pt x="6005" y="3493"/>
                    <a:pt x="6038" y="3393"/>
                    <a:pt x="6072" y="3359"/>
                  </a:cubicBezTo>
                  <a:cubicBezTo>
                    <a:pt x="6405" y="2659"/>
                    <a:pt x="6338" y="1758"/>
                    <a:pt x="5871" y="1158"/>
                  </a:cubicBezTo>
                  <a:cubicBezTo>
                    <a:pt x="5404" y="524"/>
                    <a:pt x="4671" y="90"/>
                    <a:pt x="3870" y="24"/>
                  </a:cubicBezTo>
                  <a:cubicBezTo>
                    <a:pt x="3744" y="8"/>
                    <a:pt x="3618" y="0"/>
                    <a:pt x="34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69"/>
            <p:cNvSpPr/>
            <p:nvPr/>
          </p:nvSpPr>
          <p:spPr>
            <a:xfrm>
              <a:off x="4999625" y="3549825"/>
              <a:ext cx="82575" cy="24300"/>
            </a:xfrm>
            <a:custGeom>
              <a:avLst/>
              <a:gdLst/>
              <a:ahLst/>
              <a:cxnLst/>
              <a:rect l="l" t="t" r="r" b="b"/>
              <a:pathLst>
                <a:path w="3303" h="972" extrusionOk="0">
                  <a:moveTo>
                    <a:pt x="40" y="0"/>
                  </a:moveTo>
                  <a:cubicBezTo>
                    <a:pt x="0" y="0"/>
                    <a:pt x="0" y="31"/>
                    <a:pt x="0" y="80"/>
                  </a:cubicBezTo>
                  <a:cubicBezTo>
                    <a:pt x="648" y="628"/>
                    <a:pt x="1500" y="971"/>
                    <a:pt x="2376" y="971"/>
                  </a:cubicBezTo>
                  <a:cubicBezTo>
                    <a:pt x="2673" y="971"/>
                    <a:pt x="2974" y="932"/>
                    <a:pt x="3269" y="847"/>
                  </a:cubicBezTo>
                  <a:cubicBezTo>
                    <a:pt x="3303" y="847"/>
                    <a:pt x="3303" y="781"/>
                    <a:pt x="3269" y="781"/>
                  </a:cubicBezTo>
                  <a:cubicBezTo>
                    <a:pt x="2978" y="831"/>
                    <a:pt x="2690" y="858"/>
                    <a:pt x="2408" y="858"/>
                  </a:cubicBezTo>
                  <a:cubicBezTo>
                    <a:pt x="1564" y="858"/>
                    <a:pt x="776" y="614"/>
                    <a:pt x="100" y="13"/>
                  </a:cubicBezTo>
                  <a:cubicBezTo>
                    <a:pt x="74" y="4"/>
                    <a:pt x="54" y="0"/>
                    <a:pt x="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69"/>
            <p:cNvSpPr/>
            <p:nvPr/>
          </p:nvSpPr>
          <p:spPr>
            <a:xfrm>
              <a:off x="5049650" y="3517375"/>
              <a:ext cx="30050" cy="34475"/>
            </a:xfrm>
            <a:custGeom>
              <a:avLst/>
              <a:gdLst/>
              <a:ahLst/>
              <a:cxnLst/>
              <a:rect l="l" t="t" r="r" b="b"/>
              <a:pathLst>
                <a:path w="1202" h="1379" extrusionOk="0">
                  <a:moveTo>
                    <a:pt x="402" y="0"/>
                  </a:moveTo>
                  <a:cubicBezTo>
                    <a:pt x="360" y="0"/>
                    <a:pt x="290" y="54"/>
                    <a:pt x="268" y="77"/>
                  </a:cubicBezTo>
                  <a:cubicBezTo>
                    <a:pt x="201" y="110"/>
                    <a:pt x="168" y="211"/>
                    <a:pt x="134" y="277"/>
                  </a:cubicBezTo>
                  <a:cubicBezTo>
                    <a:pt x="101" y="444"/>
                    <a:pt x="1" y="611"/>
                    <a:pt x="1" y="811"/>
                  </a:cubicBezTo>
                  <a:cubicBezTo>
                    <a:pt x="1" y="911"/>
                    <a:pt x="1" y="978"/>
                    <a:pt x="101" y="1078"/>
                  </a:cubicBezTo>
                  <a:cubicBezTo>
                    <a:pt x="125" y="1125"/>
                    <a:pt x="181" y="1172"/>
                    <a:pt x="248" y="1172"/>
                  </a:cubicBezTo>
                  <a:cubicBezTo>
                    <a:pt x="276" y="1172"/>
                    <a:pt x="305" y="1164"/>
                    <a:pt x="334" y="1145"/>
                  </a:cubicBezTo>
                  <a:cubicBezTo>
                    <a:pt x="389" y="1126"/>
                    <a:pt x="423" y="1079"/>
                    <a:pt x="428" y="1034"/>
                  </a:cubicBezTo>
                  <a:lnTo>
                    <a:pt x="428" y="1034"/>
                  </a:lnTo>
                  <a:cubicBezTo>
                    <a:pt x="434" y="1065"/>
                    <a:pt x="434" y="1096"/>
                    <a:pt x="434" y="1111"/>
                  </a:cubicBezTo>
                  <a:lnTo>
                    <a:pt x="434" y="1278"/>
                  </a:lnTo>
                  <a:cubicBezTo>
                    <a:pt x="468" y="1311"/>
                    <a:pt x="501" y="1378"/>
                    <a:pt x="601" y="1378"/>
                  </a:cubicBezTo>
                  <a:cubicBezTo>
                    <a:pt x="635" y="1378"/>
                    <a:pt x="635" y="1311"/>
                    <a:pt x="668" y="1278"/>
                  </a:cubicBezTo>
                  <a:cubicBezTo>
                    <a:pt x="701" y="1211"/>
                    <a:pt x="701" y="1078"/>
                    <a:pt x="768" y="944"/>
                  </a:cubicBezTo>
                  <a:cubicBezTo>
                    <a:pt x="768" y="1044"/>
                    <a:pt x="768" y="1078"/>
                    <a:pt x="801" y="1145"/>
                  </a:cubicBezTo>
                  <a:cubicBezTo>
                    <a:pt x="835" y="1245"/>
                    <a:pt x="868" y="1278"/>
                    <a:pt x="968" y="1278"/>
                  </a:cubicBezTo>
                  <a:cubicBezTo>
                    <a:pt x="1035" y="1278"/>
                    <a:pt x="1102" y="1145"/>
                    <a:pt x="1135" y="1078"/>
                  </a:cubicBezTo>
                  <a:cubicBezTo>
                    <a:pt x="1168" y="811"/>
                    <a:pt x="1202" y="577"/>
                    <a:pt x="1068" y="377"/>
                  </a:cubicBezTo>
                  <a:cubicBezTo>
                    <a:pt x="908" y="164"/>
                    <a:pt x="727" y="14"/>
                    <a:pt x="558" y="14"/>
                  </a:cubicBezTo>
                  <a:cubicBezTo>
                    <a:pt x="516" y="14"/>
                    <a:pt x="475" y="24"/>
                    <a:pt x="434" y="44"/>
                  </a:cubicBezTo>
                  <a:cubicBezTo>
                    <a:pt x="434" y="12"/>
                    <a:pt x="421" y="0"/>
                    <a:pt x="4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2" name="Google Shape;9352;p69"/>
          <p:cNvGrpSpPr/>
          <p:nvPr/>
        </p:nvGrpSpPr>
        <p:grpSpPr>
          <a:xfrm>
            <a:off x="5131693" y="3422263"/>
            <a:ext cx="652175" cy="1782225"/>
            <a:chOff x="4529275" y="1267575"/>
            <a:chExt cx="652175" cy="1782225"/>
          </a:xfrm>
        </p:grpSpPr>
        <p:sp>
          <p:nvSpPr>
            <p:cNvPr id="9353" name="Google Shape;9353;p69"/>
            <p:cNvSpPr/>
            <p:nvPr/>
          </p:nvSpPr>
          <p:spPr>
            <a:xfrm>
              <a:off x="4556800" y="1267575"/>
              <a:ext cx="113450" cy="166075"/>
            </a:xfrm>
            <a:custGeom>
              <a:avLst/>
              <a:gdLst/>
              <a:ahLst/>
              <a:cxnLst/>
              <a:rect l="l" t="t" r="r" b="b"/>
              <a:pathLst>
                <a:path w="4538" h="6643" extrusionOk="0">
                  <a:moveTo>
                    <a:pt x="1935" y="1"/>
                  </a:moveTo>
                  <a:cubicBezTo>
                    <a:pt x="1833" y="1"/>
                    <a:pt x="1802" y="171"/>
                    <a:pt x="1802" y="171"/>
                  </a:cubicBezTo>
                  <a:lnTo>
                    <a:pt x="2236" y="2673"/>
                  </a:lnTo>
                  <a:cubicBezTo>
                    <a:pt x="2236" y="2673"/>
                    <a:pt x="2036" y="2340"/>
                    <a:pt x="1835" y="2240"/>
                  </a:cubicBezTo>
                  <a:cubicBezTo>
                    <a:pt x="1826" y="2236"/>
                    <a:pt x="1816" y="2235"/>
                    <a:pt x="1806" y="2235"/>
                  </a:cubicBezTo>
                  <a:cubicBezTo>
                    <a:pt x="1623" y="2235"/>
                    <a:pt x="1359" y="2724"/>
                    <a:pt x="1310" y="2724"/>
                  </a:cubicBezTo>
                  <a:cubicBezTo>
                    <a:pt x="1304" y="2724"/>
                    <a:pt x="1302" y="2719"/>
                    <a:pt x="1302" y="2707"/>
                  </a:cubicBezTo>
                  <a:cubicBezTo>
                    <a:pt x="1302" y="2684"/>
                    <a:pt x="1284" y="2674"/>
                    <a:pt x="1254" y="2674"/>
                  </a:cubicBezTo>
                  <a:cubicBezTo>
                    <a:pt x="1100" y="2674"/>
                    <a:pt x="613" y="2934"/>
                    <a:pt x="334" y="3240"/>
                  </a:cubicBezTo>
                  <a:cubicBezTo>
                    <a:pt x="1" y="3607"/>
                    <a:pt x="1202" y="5208"/>
                    <a:pt x="1202" y="5208"/>
                  </a:cubicBezTo>
                  <a:lnTo>
                    <a:pt x="1402" y="6242"/>
                  </a:lnTo>
                  <a:lnTo>
                    <a:pt x="3570" y="6643"/>
                  </a:lnTo>
                  <a:lnTo>
                    <a:pt x="3503" y="5809"/>
                  </a:lnTo>
                  <a:cubicBezTo>
                    <a:pt x="3503" y="5809"/>
                    <a:pt x="3570" y="5242"/>
                    <a:pt x="3737" y="4441"/>
                  </a:cubicBezTo>
                  <a:cubicBezTo>
                    <a:pt x="3904" y="3674"/>
                    <a:pt x="4537" y="2340"/>
                    <a:pt x="4237" y="2039"/>
                  </a:cubicBezTo>
                  <a:cubicBezTo>
                    <a:pt x="4213" y="2012"/>
                    <a:pt x="4188" y="2000"/>
                    <a:pt x="4163" y="2000"/>
                  </a:cubicBezTo>
                  <a:cubicBezTo>
                    <a:pt x="3911" y="2000"/>
                    <a:pt x="3616" y="3249"/>
                    <a:pt x="3403" y="3340"/>
                  </a:cubicBezTo>
                  <a:cubicBezTo>
                    <a:pt x="3397" y="3343"/>
                    <a:pt x="3392" y="3345"/>
                    <a:pt x="3386" y="3345"/>
                  </a:cubicBezTo>
                  <a:cubicBezTo>
                    <a:pt x="3182" y="3345"/>
                    <a:pt x="2836" y="1739"/>
                    <a:pt x="2836" y="1739"/>
                  </a:cubicBezTo>
                  <a:cubicBezTo>
                    <a:pt x="2340" y="307"/>
                    <a:pt x="2073" y="1"/>
                    <a:pt x="1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69"/>
            <p:cNvSpPr/>
            <p:nvPr/>
          </p:nvSpPr>
          <p:spPr>
            <a:xfrm>
              <a:off x="4562650" y="1409450"/>
              <a:ext cx="224350" cy="481200"/>
            </a:xfrm>
            <a:custGeom>
              <a:avLst/>
              <a:gdLst/>
              <a:ahLst/>
              <a:cxnLst/>
              <a:rect l="l" t="t" r="r" b="b"/>
              <a:pathLst>
                <a:path w="8974" h="19248" extrusionOk="0">
                  <a:moveTo>
                    <a:pt x="834" y="0"/>
                  </a:moveTo>
                  <a:cubicBezTo>
                    <a:pt x="834" y="0"/>
                    <a:pt x="0" y="8173"/>
                    <a:pt x="67" y="8473"/>
                  </a:cubicBezTo>
                  <a:cubicBezTo>
                    <a:pt x="100" y="8740"/>
                    <a:pt x="334" y="8973"/>
                    <a:pt x="834" y="10208"/>
                  </a:cubicBezTo>
                  <a:cubicBezTo>
                    <a:pt x="1401" y="11475"/>
                    <a:pt x="5904" y="19247"/>
                    <a:pt x="5904" y="19247"/>
                  </a:cubicBezTo>
                  <a:lnTo>
                    <a:pt x="8973" y="15812"/>
                  </a:lnTo>
                  <a:cubicBezTo>
                    <a:pt x="8973" y="15812"/>
                    <a:pt x="4036" y="8073"/>
                    <a:pt x="3903" y="7072"/>
                  </a:cubicBezTo>
                  <a:cubicBezTo>
                    <a:pt x="3736" y="6071"/>
                    <a:pt x="3803" y="134"/>
                    <a:pt x="3803" y="134"/>
                  </a:cubicBezTo>
                  <a:lnTo>
                    <a:pt x="834" y="0"/>
                  </a:ln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69"/>
            <p:cNvSpPr/>
            <p:nvPr/>
          </p:nvSpPr>
          <p:spPr>
            <a:xfrm>
              <a:off x="4580150" y="1428625"/>
              <a:ext cx="78425" cy="5825"/>
            </a:xfrm>
            <a:custGeom>
              <a:avLst/>
              <a:gdLst/>
              <a:ahLst/>
              <a:cxnLst/>
              <a:rect l="l" t="t" r="r" b="b"/>
              <a:pathLst>
                <a:path w="3137" h="233" extrusionOk="0">
                  <a:moveTo>
                    <a:pt x="101" y="1"/>
                  </a:moveTo>
                  <a:cubicBezTo>
                    <a:pt x="1" y="1"/>
                    <a:pt x="1" y="134"/>
                    <a:pt x="101" y="134"/>
                  </a:cubicBezTo>
                  <a:cubicBezTo>
                    <a:pt x="871" y="134"/>
                    <a:pt x="1660" y="233"/>
                    <a:pt x="2439" y="233"/>
                  </a:cubicBezTo>
                  <a:cubicBezTo>
                    <a:pt x="2673" y="233"/>
                    <a:pt x="2905" y="224"/>
                    <a:pt x="3136" y="201"/>
                  </a:cubicBezTo>
                  <a:cubicBezTo>
                    <a:pt x="2169" y="1"/>
                    <a:pt x="1102" y="67"/>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69"/>
            <p:cNvSpPr/>
            <p:nvPr/>
          </p:nvSpPr>
          <p:spPr>
            <a:xfrm>
              <a:off x="4600175" y="2239200"/>
              <a:ext cx="517050" cy="752250"/>
            </a:xfrm>
            <a:custGeom>
              <a:avLst/>
              <a:gdLst/>
              <a:ahLst/>
              <a:cxnLst/>
              <a:rect l="l" t="t" r="r" b="b"/>
              <a:pathLst>
                <a:path w="20682" h="30090" extrusionOk="0">
                  <a:moveTo>
                    <a:pt x="10508" y="1"/>
                  </a:moveTo>
                  <a:lnTo>
                    <a:pt x="2135" y="101"/>
                  </a:lnTo>
                  <a:lnTo>
                    <a:pt x="868" y="13744"/>
                  </a:lnTo>
                  <a:cubicBezTo>
                    <a:pt x="868" y="13744"/>
                    <a:pt x="0" y="29422"/>
                    <a:pt x="267" y="29555"/>
                  </a:cubicBezTo>
                  <a:cubicBezTo>
                    <a:pt x="501" y="29689"/>
                    <a:pt x="3469" y="29922"/>
                    <a:pt x="3936" y="30089"/>
                  </a:cubicBezTo>
                  <a:cubicBezTo>
                    <a:pt x="3938" y="30090"/>
                    <a:pt x="3939" y="30090"/>
                    <a:pt x="3941" y="30090"/>
                  </a:cubicBezTo>
                  <a:cubicBezTo>
                    <a:pt x="4377" y="30090"/>
                    <a:pt x="5374" y="5570"/>
                    <a:pt x="6205" y="5004"/>
                  </a:cubicBezTo>
                  <a:cubicBezTo>
                    <a:pt x="6230" y="4986"/>
                    <a:pt x="6254" y="4978"/>
                    <a:pt x="6278" y="4978"/>
                  </a:cubicBezTo>
                  <a:cubicBezTo>
                    <a:pt x="7055" y="4978"/>
                    <a:pt x="7332" y="14208"/>
                    <a:pt x="8206" y="17380"/>
                  </a:cubicBezTo>
                  <a:cubicBezTo>
                    <a:pt x="8673" y="18981"/>
                    <a:pt x="19514" y="20649"/>
                    <a:pt x="19514" y="20649"/>
                  </a:cubicBezTo>
                  <a:lnTo>
                    <a:pt x="20682" y="17347"/>
                  </a:lnTo>
                  <a:lnTo>
                    <a:pt x="11875" y="14978"/>
                  </a:lnTo>
                  <a:cubicBezTo>
                    <a:pt x="11875" y="14978"/>
                    <a:pt x="12076" y="6739"/>
                    <a:pt x="11942" y="4504"/>
                  </a:cubicBezTo>
                  <a:cubicBezTo>
                    <a:pt x="11842" y="2236"/>
                    <a:pt x="10441" y="434"/>
                    <a:pt x="10508"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69"/>
            <p:cNvSpPr/>
            <p:nvPr/>
          </p:nvSpPr>
          <p:spPr>
            <a:xfrm>
              <a:off x="4616025" y="2215850"/>
              <a:ext cx="319400" cy="281900"/>
            </a:xfrm>
            <a:custGeom>
              <a:avLst/>
              <a:gdLst/>
              <a:ahLst/>
              <a:cxnLst/>
              <a:rect l="l" t="t" r="r" b="b"/>
              <a:pathLst>
                <a:path w="12776" h="11276" extrusionOk="0">
                  <a:moveTo>
                    <a:pt x="1168" y="1"/>
                  </a:moveTo>
                  <a:lnTo>
                    <a:pt x="0" y="11276"/>
                  </a:lnTo>
                  <a:lnTo>
                    <a:pt x="12142" y="10642"/>
                  </a:lnTo>
                  <a:cubicBezTo>
                    <a:pt x="12776" y="3136"/>
                    <a:pt x="10808" y="935"/>
                    <a:pt x="10808" y="935"/>
                  </a:cubicBez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69"/>
            <p:cNvSpPr/>
            <p:nvPr/>
          </p:nvSpPr>
          <p:spPr>
            <a:xfrm>
              <a:off x="4818425" y="2235825"/>
              <a:ext cx="75325" cy="250250"/>
            </a:xfrm>
            <a:custGeom>
              <a:avLst/>
              <a:gdLst/>
              <a:ahLst/>
              <a:cxnLst/>
              <a:rect l="l" t="t" r="r" b="b"/>
              <a:pathLst>
                <a:path w="3013" h="10010" extrusionOk="0">
                  <a:moveTo>
                    <a:pt x="93" y="1"/>
                  </a:moveTo>
                  <a:cubicBezTo>
                    <a:pt x="41" y="1"/>
                    <a:pt x="0" y="38"/>
                    <a:pt x="43" y="102"/>
                  </a:cubicBezTo>
                  <a:cubicBezTo>
                    <a:pt x="1911" y="3171"/>
                    <a:pt x="2512" y="6440"/>
                    <a:pt x="2378" y="9976"/>
                  </a:cubicBezTo>
                  <a:cubicBezTo>
                    <a:pt x="2378" y="10010"/>
                    <a:pt x="2412" y="10010"/>
                    <a:pt x="2445" y="10010"/>
                  </a:cubicBezTo>
                  <a:cubicBezTo>
                    <a:pt x="3012" y="6640"/>
                    <a:pt x="1978" y="2971"/>
                    <a:pt x="177" y="36"/>
                  </a:cubicBezTo>
                  <a:cubicBezTo>
                    <a:pt x="153" y="12"/>
                    <a:pt x="121"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69"/>
            <p:cNvSpPr/>
            <p:nvPr/>
          </p:nvSpPr>
          <p:spPr>
            <a:xfrm>
              <a:off x="4777800" y="2247975"/>
              <a:ext cx="83425" cy="78825"/>
            </a:xfrm>
            <a:custGeom>
              <a:avLst/>
              <a:gdLst/>
              <a:ahLst/>
              <a:cxnLst/>
              <a:rect l="l" t="t" r="r" b="b"/>
              <a:pathLst>
                <a:path w="3337" h="3153" extrusionOk="0">
                  <a:moveTo>
                    <a:pt x="67" y="0"/>
                  </a:moveTo>
                  <a:cubicBezTo>
                    <a:pt x="34" y="0"/>
                    <a:pt x="0" y="17"/>
                    <a:pt x="0" y="50"/>
                  </a:cubicBezTo>
                  <a:cubicBezTo>
                    <a:pt x="33" y="1699"/>
                    <a:pt x="1469" y="3153"/>
                    <a:pt x="3243" y="3153"/>
                  </a:cubicBezTo>
                  <a:cubicBezTo>
                    <a:pt x="3263" y="3153"/>
                    <a:pt x="3283" y="3153"/>
                    <a:pt x="3303" y="3152"/>
                  </a:cubicBezTo>
                  <a:cubicBezTo>
                    <a:pt x="3336" y="3152"/>
                    <a:pt x="3336" y="3052"/>
                    <a:pt x="3303" y="3052"/>
                  </a:cubicBezTo>
                  <a:cubicBezTo>
                    <a:pt x="1535" y="2852"/>
                    <a:pt x="234" y="1751"/>
                    <a:pt x="134" y="50"/>
                  </a:cubicBezTo>
                  <a:cubicBezTo>
                    <a:pt x="134" y="17"/>
                    <a:pt x="100"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69"/>
            <p:cNvSpPr/>
            <p:nvPr/>
          </p:nvSpPr>
          <p:spPr>
            <a:xfrm>
              <a:off x="4640325" y="2249425"/>
              <a:ext cx="45775" cy="81700"/>
            </a:xfrm>
            <a:custGeom>
              <a:avLst/>
              <a:gdLst/>
              <a:ahLst/>
              <a:cxnLst/>
              <a:rect l="l" t="t" r="r" b="b"/>
              <a:pathLst>
                <a:path w="1831" h="3268" extrusionOk="0">
                  <a:moveTo>
                    <a:pt x="1597" y="0"/>
                  </a:moveTo>
                  <a:cubicBezTo>
                    <a:pt x="1580" y="0"/>
                    <a:pt x="1563" y="9"/>
                    <a:pt x="1563" y="25"/>
                  </a:cubicBezTo>
                  <a:cubicBezTo>
                    <a:pt x="1730" y="1326"/>
                    <a:pt x="1130" y="2460"/>
                    <a:pt x="29" y="3161"/>
                  </a:cubicBezTo>
                  <a:cubicBezTo>
                    <a:pt x="0" y="3190"/>
                    <a:pt x="21" y="3268"/>
                    <a:pt x="48" y="3268"/>
                  </a:cubicBezTo>
                  <a:cubicBezTo>
                    <a:pt x="53" y="3268"/>
                    <a:pt x="58" y="3266"/>
                    <a:pt x="62" y="3261"/>
                  </a:cubicBezTo>
                  <a:cubicBezTo>
                    <a:pt x="1230" y="2627"/>
                    <a:pt x="1830" y="1293"/>
                    <a:pt x="1630" y="25"/>
                  </a:cubicBezTo>
                  <a:cubicBezTo>
                    <a:pt x="1630" y="9"/>
                    <a:pt x="1613" y="0"/>
                    <a:pt x="159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69"/>
            <p:cNvSpPr/>
            <p:nvPr/>
          </p:nvSpPr>
          <p:spPr>
            <a:xfrm>
              <a:off x="4718600" y="2228225"/>
              <a:ext cx="31700" cy="123575"/>
            </a:xfrm>
            <a:custGeom>
              <a:avLst/>
              <a:gdLst/>
              <a:ahLst/>
              <a:cxnLst/>
              <a:rect l="l" t="t" r="r" b="b"/>
              <a:pathLst>
                <a:path w="1268" h="4943" extrusionOk="0">
                  <a:moveTo>
                    <a:pt x="785" y="1"/>
                  </a:moveTo>
                  <a:cubicBezTo>
                    <a:pt x="758" y="1"/>
                    <a:pt x="734" y="11"/>
                    <a:pt x="734" y="39"/>
                  </a:cubicBezTo>
                  <a:cubicBezTo>
                    <a:pt x="567" y="1140"/>
                    <a:pt x="434" y="2274"/>
                    <a:pt x="434" y="3342"/>
                  </a:cubicBezTo>
                  <a:cubicBezTo>
                    <a:pt x="434" y="4009"/>
                    <a:pt x="534" y="4609"/>
                    <a:pt x="1201" y="4943"/>
                  </a:cubicBezTo>
                  <a:cubicBezTo>
                    <a:pt x="1234" y="4943"/>
                    <a:pt x="1268" y="4910"/>
                    <a:pt x="1234" y="4843"/>
                  </a:cubicBezTo>
                  <a:cubicBezTo>
                    <a:pt x="0" y="4009"/>
                    <a:pt x="701" y="1274"/>
                    <a:pt x="867" y="39"/>
                  </a:cubicBezTo>
                  <a:cubicBezTo>
                    <a:pt x="867" y="20"/>
                    <a:pt x="823" y="1"/>
                    <a:pt x="78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69"/>
            <p:cNvSpPr/>
            <p:nvPr/>
          </p:nvSpPr>
          <p:spPr>
            <a:xfrm>
              <a:off x="4529275" y="2940550"/>
              <a:ext cx="183500" cy="109250"/>
            </a:xfrm>
            <a:custGeom>
              <a:avLst/>
              <a:gdLst/>
              <a:ahLst/>
              <a:cxnLst/>
              <a:rect l="l" t="t" r="r" b="b"/>
              <a:pathLst>
                <a:path w="7340" h="4370" extrusionOk="0">
                  <a:moveTo>
                    <a:pt x="2970" y="0"/>
                  </a:moveTo>
                  <a:lnTo>
                    <a:pt x="3003" y="2302"/>
                  </a:lnTo>
                  <a:lnTo>
                    <a:pt x="1" y="3936"/>
                  </a:lnTo>
                  <a:lnTo>
                    <a:pt x="6939" y="4370"/>
                  </a:lnTo>
                  <a:lnTo>
                    <a:pt x="7139" y="867"/>
                  </a:lnTo>
                  <a:lnTo>
                    <a:pt x="7340" y="867"/>
                  </a:lnTo>
                  <a:lnTo>
                    <a:pt x="29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69"/>
            <p:cNvSpPr/>
            <p:nvPr/>
          </p:nvSpPr>
          <p:spPr>
            <a:xfrm>
              <a:off x="5063000" y="2665350"/>
              <a:ext cx="118450" cy="171800"/>
            </a:xfrm>
            <a:custGeom>
              <a:avLst/>
              <a:gdLst/>
              <a:ahLst/>
              <a:cxnLst/>
              <a:rect l="l" t="t" r="r" b="b"/>
              <a:pathLst>
                <a:path w="4738" h="6872" extrusionOk="0">
                  <a:moveTo>
                    <a:pt x="1068" y="0"/>
                  </a:moveTo>
                  <a:lnTo>
                    <a:pt x="1" y="3936"/>
                  </a:lnTo>
                  <a:lnTo>
                    <a:pt x="2436" y="3970"/>
                  </a:lnTo>
                  <a:lnTo>
                    <a:pt x="4103" y="6872"/>
                  </a:lnTo>
                  <a:lnTo>
                    <a:pt x="4737" y="334"/>
                  </a:lnTo>
                  <a:lnTo>
                    <a:pt x="106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69"/>
            <p:cNvSpPr/>
            <p:nvPr/>
          </p:nvSpPr>
          <p:spPr>
            <a:xfrm>
              <a:off x="5114700" y="2731725"/>
              <a:ext cx="13375" cy="34550"/>
            </a:xfrm>
            <a:custGeom>
              <a:avLst/>
              <a:gdLst/>
              <a:ahLst/>
              <a:cxnLst/>
              <a:rect l="l" t="t" r="r" b="b"/>
              <a:pathLst>
                <a:path w="535" h="1382" extrusionOk="0">
                  <a:moveTo>
                    <a:pt x="484" y="0"/>
                  </a:moveTo>
                  <a:cubicBezTo>
                    <a:pt x="471" y="0"/>
                    <a:pt x="454" y="4"/>
                    <a:pt x="434" y="14"/>
                  </a:cubicBezTo>
                  <a:cubicBezTo>
                    <a:pt x="334" y="214"/>
                    <a:pt x="268" y="481"/>
                    <a:pt x="201" y="681"/>
                  </a:cubicBezTo>
                  <a:cubicBezTo>
                    <a:pt x="101" y="881"/>
                    <a:pt x="1" y="1115"/>
                    <a:pt x="1" y="1348"/>
                  </a:cubicBezTo>
                  <a:lnTo>
                    <a:pt x="34" y="1382"/>
                  </a:lnTo>
                  <a:cubicBezTo>
                    <a:pt x="167" y="1181"/>
                    <a:pt x="201" y="981"/>
                    <a:pt x="268" y="781"/>
                  </a:cubicBezTo>
                  <a:cubicBezTo>
                    <a:pt x="368" y="548"/>
                    <a:pt x="501" y="314"/>
                    <a:pt x="534" y="47"/>
                  </a:cubicBezTo>
                  <a:cubicBezTo>
                    <a:pt x="534" y="24"/>
                    <a:pt x="518" y="0"/>
                    <a:pt x="48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69"/>
            <p:cNvSpPr/>
            <p:nvPr/>
          </p:nvSpPr>
          <p:spPr>
            <a:xfrm>
              <a:off x="5103875" y="2723875"/>
              <a:ext cx="18700" cy="44900"/>
            </a:xfrm>
            <a:custGeom>
              <a:avLst/>
              <a:gdLst/>
              <a:ahLst/>
              <a:cxnLst/>
              <a:rect l="l" t="t" r="r" b="b"/>
              <a:pathLst>
                <a:path w="748" h="1796" extrusionOk="0">
                  <a:moveTo>
                    <a:pt x="674" y="0"/>
                  </a:moveTo>
                  <a:cubicBezTo>
                    <a:pt x="659" y="0"/>
                    <a:pt x="644" y="8"/>
                    <a:pt x="634" y="28"/>
                  </a:cubicBezTo>
                  <a:cubicBezTo>
                    <a:pt x="334" y="595"/>
                    <a:pt x="100" y="1162"/>
                    <a:pt x="0" y="1796"/>
                  </a:cubicBezTo>
                  <a:cubicBezTo>
                    <a:pt x="200" y="1195"/>
                    <a:pt x="434" y="628"/>
                    <a:pt x="701" y="94"/>
                  </a:cubicBezTo>
                  <a:cubicBezTo>
                    <a:pt x="748" y="47"/>
                    <a:pt x="712" y="0"/>
                    <a:pt x="6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69"/>
            <p:cNvSpPr/>
            <p:nvPr/>
          </p:nvSpPr>
          <p:spPr>
            <a:xfrm>
              <a:off x="5091350" y="2730600"/>
              <a:ext cx="9200" cy="39625"/>
            </a:xfrm>
            <a:custGeom>
              <a:avLst/>
              <a:gdLst/>
              <a:ahLst/>
              <a:cxnLst/>
              <a:rect l="l" t="t" r="r" b="b"/>
              <a:pathLst>
                <a:path w="368" h="1585" extrusionOk="0">
                  <a:moveTo>
                    <a:pt x="334" y="1"/>
                  </a:moveTo>
                  <a:cubicBezTo>
                    <a:pt x="318" y="1"/>
                    <a:pt x="301" y="9"/>
                    <a:pt x="301" y="26"/>
                  </a:cubicBezTo>
                  <a:cubicBezTo>
                    <a:pt x="134" y="493"/>
                    <a:pt x="34" y="1060"/>
                    <a:pt x="1" y="1560"/>
                  </a:cubicBezTo>
                  <a:cubicBezTo>
                    <a:pt x="1" y="1577"/>
                    <a:pt x="26" y="1585"/>
                    <a:pt x="42" y="1585"/>
                  </a:cubicBezTo>
                  <a:cubicBezTo>
                    <a:pt x="59" y="1585"/>
                    <a:pt x="67" y="1577"/>
                    <a:pt x="34" y="1560"/>
                  </a:cubicBezTo>
                  <a:cubicBezTo>
                    <a:pt x="167" y="1060"/>
                    <a:pt x="334" y="526"/>
                    <a:pt x="368" y="26"/>
                  </a:cubicBezTo>
                  <a:cubicBezTo>
                    <a:pt x="368" y="9"/>
                    <a:pt x="351" y="1"/>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69"/>
            <p:cNvSpPr/>
            <p:nvPr/>
          </p:nvSpPr>
          <p:spPr>
            <a:xfrm>
              <a:off x="5064675" y="2743950"/>
              <a:ext cx="30600" cy="54025"/>
            </a:xfrm>
            <a:custGeom>
              <a:avLst/>
              <a:gdLst/>
              <a:ahLst/>
              <a:cxnLst/>
              <a:rect l="l" t="t" r="r" b="b"/>
              <a:pathLst>
                <a:path w="1224" h="2161" extrusionOk="0">
                  <a:moveTo>
                    <a:pt x="966" y="320"/>
                  </a:moveTo>
                  <a:cubicBezTo>
                    <a:pt x="1036" y="496"/>
                    <a:pt x="1066" y="681"/>
                    <a:pt x="1056" y="864"/>
                  </a:cubicBezTo>
                  <a:lnTo>
                    <a:pt x="1056" y="864"/>
                  </a:lnTo>
                  <a:cubicBezTo>
                    <a:pt x="1050" y="861"/>
                    <a:pt x="1043" y="859"/>
                    <a:pt x="1034" y="859"/>
                  </a:cubicBezTo>
                  <a:cubicBezTo>
                    <a:pt x="1026" y="861"/>
                    <a:pt x="1018" y="863"/>
                    <a:pt x="1010" y="865"/>
                  </a:cubicBezTo>
                  <a:lnTo>
                    <a:pt x="1010" y="865"/>
                  </a:lnTo>
                  <a:cubicBezTo>
                    <a:pt x="971" y="683"/>
                    <a:pt x="948" y="502"/>
                    <a:pt x="966" y="320"/>
                  </a:cubicBezTo>
                  <a:close/>
                  <a:moveTo>
                    <a:pt x="1047" y="964"/>
                  </a:moveTo>
                  <a:lnTo>
                    <a:pt x="1047" y="964"/>
                  </a:lnTo>
                  <a:cubicBezTo>
                    <a:pt x="1045" y="976"/>
                    <a:pt x="1044" y="989"/>
                    <a:pt x="1041" y="1001"/>
                  </a:cubicBezTo>
                  <a:lnTo>
                    <a:pt x="1041" y="1001"/>
                  </a:lnTo>
                  <a:cubicBezTo>
                    <a:pt x="1039" y="990"/>
                    <a:pt x="1036" y="978"/>
                    <a:pt x="1033" y="967"/>
                  </a:cubicBezTo>
                  <a:lnTo>
                    <a:pt x="1033" y="967"/>
                  </a:lnTo>
                  <a:cubicBezTo>
                    <a:pt x="1038" y="966"/>
                    <a:pt x="1042" y="965"/>
                    <a:pt x="1047" y="964"/>
                  </a:cubicBezTo>
                  <a:close/>
                  <a:moveTo>
                    <a:pt x="1099" y="1217"/>
                  </a:moveTo>
                  <a:lnTo>
                    <a:pt x="1099" y="1217"/>
                  </a:lnTo>
                  <a:cubicBezTo>
                    <a:pt x="1099" y="1220"/>
                    <a:pt x="1100" y="1223"/>
                    <a:pt x="1101" y="1226"/>
                  </a:cubicBezTo>
                  <a:cubicBezTo>
                    <a:pt x="1101" y="1222"/>
                    <a:pt x="1100" y="1219"/>
                    <a:pt x="1099" y="1217"/>
                  </a:cubicBezTo>
                  <a:close/>
                  <a:moveTo>
                    <a:pt x="938" y="991"/>
                  </a:moveTo>
                  <a:lnTo>
                    <a:pt x="938" y="991"/>
                  </a:lnTo>
                  <a:cubicBezTo>
                    <a:pt x="959" y="1042"/>
                    <a:pt x="983" y="1094"/>
                    <a:pt x="1009" y="1145"/>
                  </a:cubicBezTo>
                  <a:lnTo>
                    <a:pt x="1009" y="1145"/>
                  </a:lnTo>
                  <a:cubicBezTo>
                    <a:pt x="921" y="1447"/>
                    <a:pt x="717" y="1719"/>
                    <a:pt x="401" y="1893"/>
                  </a:cubicBezTo>
                  <a:cubicBezTo>
                    <a:pt x="297" y="1953"/>
                    <a:pt x="224" y="1977"/>
                    <a:pt x="176" y="1977"/>
                  </a:cubicBezTo>
                  <a:cubicBezTo>
                    <a:pt x="8" y="1977"/>
                    <a:pt x="137" y="1675"/>
                    <a:pt x="267" y="1493"/>
                  </a:cubicBezTo>
                  <a:cubicBezTo>
                    <a:pt x="412" y="1232"/>
                    <a:pt x="657" y="1072"/>
                    <a:pt x="938" y="991"/>
                  </a:cubicBezTo>
                  <a:close/>
                  <a:moveTo>
                    <a:pt x="909" y="0"/>
                  </a:moveTo>
                  <a:cubicBezTo>
                    <a:pt x="884" y="0"/>
                    <a:pt x="868" y="9"/>
                    <a:pt x="868" y="25"/>
                  </a:cubicBezTo>
                  <a:cubicBezTo>
                    <a:pt x="795" y="342"/>
                    <a:pt x="810" y="623"/>
                    <a:pt x="902" y="894"/>
                  </a:cubicBezTo>
                  <a:lnTo>
                    <a:pt x="902" y="894"/>
                  </a:lnTo>
                  <a:cubicBezTo>
                    <a:pt x="345" y="1069"/>
                    <a:pt x="0" y="1569"/>
                    <a:pt x="0" y="2127"/>
                  </a:cubicBezTo>
                  <a:cubicBezTo>
                    <a:pt x="0" y="2160"/>
                    <a:pt x="34" y="2160"/>
                    <a:pt x="67" y="2160"/>
                  </a:cubicBezTo>
                  <a:cubicBezTo>
                    <a:pt x="584" y="2000"/>
                    <a:pt x="939" y="1640"/>
                    <a:pt x="1091" y="1212"/>
                  </a:cubicBezTo>
                  <a:lnTo>
                    <a:pt x="1091" y="1212"/>
                  </a:lnTo>
                  <a:cubicBezTo>
                    <a:pt x="1094" y="1213"/>
                    <a:pt x="1097" y="1214"/>
                    <a:pt x="1099" y="1217"/>
                  </a:cubicBezTo>
                  <a:lnTo>
                    <a:pt x="1099" y="1217"/>
                  </a:lnTo>
                  <a:cubicBezTo>
                    <a:pt x="1097" y="1212"/>
                    <a:pt x="1096" y="1207"/>
                    <a:pt x="1094" y="1202"/>
                  </a:cubicBezTo>
                  <a:lnTo>
                    <a:pt x="1094" y="1202"/>
                  </a:lnTo>
                  <a:cubicBezTo>
                    <a:pt x="1224" y="831"/>
                    <a:pt x="1201" y="410"/>
                    <a:pt x="1001" y="25"/>
                  </a:cubicBezTo>
                  <a:cubicBezTo>
                    <a:pt x="968" y="9"/>
                    <a:pt x="934" y="0"/>
                    <a:pt x="9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69"/>
            <p:cNvSpPr/>
            <p:nvPr/>
          </p:nvSpPr>
          <p:spPr>
            <a:xfrm>
              <a:off x="5158900" y="2672425"/>
              <a:ext cx="15050" cy="165975"/>
            </a:xfrm>
            <a:custGeom>
              <a:avLst/>
              <a:gdLst/>
              <a:ahLst/>
              <a:cxnLst/>
              <a:rect l="l" t="t" r="r" b="b"/>
              <a:pathLst>
                <a:path w="602" h="6639" extrusionOk="0">
                  <a:moveTo>
                    <a:pt x="534" y="1"/>
                  </a:moveTo>
                  <a:cubicBezTo>
                    <a:pt x="501" y="1"/>
                    <a:pt x="468" y="18"/>
                    <a:pt x="468" y="51"/>
                  </a:cubicBezTo>
                  <a:cubicBezTo>
                    <a:pt x="234" y="2219"/>
                    <a:pt x="1" y="4421"/>
                    <a:pt x="101" y="6589"/>
                  </a:cubicBezTo>
                  <a:cubicBezTo>
                    <a:pt x="101" y="6622"/>
                    <a:pt x="117" y="6639"/>
                    <a:pt x="134" y="6639"/>
                  </a:cubicBezTo>
                  <a:cubicBezTo>
                    <a:pt x="151" y="6639"/>
                    <a:pt x="167" y="6622"/>
                    <a:pt x="167" y="6589"/>
                  </a:cubicBezTo>
                  <a:cubicBezTo>
                    <a:pt x="334" y="4421"/>
                    <a:pt x="334" y="2219"/>
                    <a:pt x="601" y="51"/>
                  </a:cubicBezTo>
                  <a:cubicBezTo>
                    <a:pt x="601" y="18"/>
                    <a:pt x="568" y="1"/>
                    <a:pt x="5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69"/>
            <p:cNvSpPr/>
            <p:nvPr/>
          </p:nvSpPr>
          <p:spPr>
            <a:xfrm>
              <a:off x="5075500" y="2693200"/>
              <a:ext cx="91775" cy="8875"/>
            </a:xfrm>
            <a:custGeom>
              <a:avLst/>
              <a:gdLst/>
              <a:ahLst/>
              <a:cxnLst/>
              <a:rect l="l" t="t" r="r" b="b"/>
              <a:pathLst>
                <a:path w="3671" h="355" extrusionOk="0">
                  <a:moveTo>
                    <a:pt x="1312" y="1"/>
                  </a:moveTo>
                  <a:cubicBezTo>
                    <a:pt x="904" y="1"/>
                    <a:pt x="499" y="30"/>
                    <a:pt x="101" y="87"/>
                  </a:cubicBezTo>
                  <a:cubicBezTo>
                    <a:pt x="1" y="87"/>
                    <a:pt x="1" y="187"/>
                    <a:pt x="101" y="187"/>
                  </a:cubicBezTo>
                  <a:cubicBezTo>
                    <a:pt x="432" y="160"/>
                    <a:pt x="760" y="147"/>
                    <a:pt x="1086" y="147"/>
                  </a:cubicBezTo>
                  <a:cubicBezTo>
                    <a:pt x="1947" y="147"/>
                    <a:pt x="2800" y="233"/>
                    <a:pt x="3670" y="354"/>
                  </a:cubicBezTo>
                  <a:cubicBezTo>
                    <a:pt x="2900" y="112"/>
                    <a:pt x="2101" y="1"/>
                    <a:pt x="131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69"/>
            <p:cNvSpPr/>
            <p:nvPr/>
          </p:nvSpPr>
          <p:spPr>
            <a:xfrm>
              <a:off x="4686900" y="2962650"/>
              <a:ext cx="13375" cy="82700"/>
            </a:xfrm>
            <a:custGeom>
              <a:avLst/>
              <a:gdLst/>
              <a:ahLst/>
              <a:cxnLst/>
              <a:rect l="l" t="t" r="r" b="b"/>
              <a:pathLst>
                <a:path w="535" h="3308" extrusionOk="0">
                  <a:moveTo>
                    <a:pt x="442" y="0"/>
                  </a:moveTo>
                  <a:cubicBezTo>
                    <a:pt x="417" y="0"/>
                    <a:pt x="401" y="17"/>
                    <a:pt x="434" y="50"/>
                  </a:cubicBezTo>
                  <a:cubicBezTo>
                    <a:pt x="367" y="1118"/>
                    <a:pt x="201" y="2152"/>
                    <a:pt x="0" y="3252"/>
                  </a:cubicBezTo>
                  <a:cubicBezTo>
                    <a:pt x="0" y="3292"/>
                    <a:pt x="35" y="3308"/>
                    <a:pt x="63" y="3308"/>
                  </a:cubicBezTo>
                  <a:cubicBezTo>
                    <a:pt x="83" y="3308"/>
                    <a:pt x="101" y="3300"/>
                    <a:pt x="101" y="3286"/>
                  </a:cubicBezTo>
                  <a:cubicBezTo>
                    <a:pt x="434" y="2252"/>
                    <a:pt x="534" y="1118"/>
                    <a:pt x="501" y="50"/>
                  </a:cubicBezTo>
                  <a:cubicBezTo>
                    <a:pt x="501" y="17"/>
                    <a:pt x="467" y="0"/>
                    <a:pt x="4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69"/>
            <p:cNvSpPr/>
            <p:nvPr/>
          </p:nvSpPr>
          <p:spPr>
            <a:xfrm>
              <a:off x="4531800" y="3035875"/>
              <a:ext cx="171800" cy="11425"/>
            </a:xfrm>
            <a:custGeom>
              <a:avLst/>
              <a:gdLst/>
              <a:ahLst/>
              <a:cxnLst/>
              <a:rect l="l" t="t" r="r" b="b"/>
              <a:pathLst>
                <a:path w="6872" h="457" extrusionOk="0">
                  <a:moveTo>
                    <a:pt x="1544" y="0"/>
                  </a:moveTo>
                  <a:cubicBezTo>
                    <a:pt x="1033" y="0"/>
                    <a:pt x="528" y="8"/>
                    <a:pt x="33" y="23"/>
                  </a:cubicBezTo>
                  <a:cubicBezTo>
                    <a:pt x="0" y="23"/>
                    <a:pt x="0" y="123"/>
                    <a:pt x="33" y="123"/>
                  </a:cubicBezTo>
                  <a:cubicBezTo>
                    <a:pt x="2335" y="123"/>
                    <a:pt x="4537" y="223"/>
                    <a:pt x="6838" y="457"/>
                  </a:cubicBezTo>
                  <a:cubicBezTo>
                    <a:pt x="6872" y="457"/>
                    <a:pt x="6872" y="357"/>
                    <a:pt x="6838" y="357"/>
                  </a:cubicBezTo>
                  <a:cubicBezTo>
                    <a:pt x="5131" y="98"/>
                    <a:pt x="3304" y="0"/>
                    <a:pt x="154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69"/>
            <p:cNvSpPr/>
            <p:nvPr/>
          </p:nvSpPr>
          <p:spPr>
            <a:xfrm>
              <a:off x="4601300" y="2994525"/>
              <a:ext cx="22250" cy="8575"/>
            </a:xfrm>
            <a:custGeom>
              <a:avLst/>
              <a:gdLst/>
              <a:ahLst/>
              <a:cxnLst/>
              <a:rect l="l" t="t" r="r" b="b"/>
              <a:pathLst>
                <a:path w="890" h="343" extrusionOk="0">
                  <a:moveTo>
                    <a:pt x="68" y="1"/>
                  </a:moveTo>
                  <a:cubicBezTo>
                    <a:pt x="35" y="1"/>
                    <a:pt x="1" y="55"/>
                    <a:pt x="55" y="109"/>
                  </a:cubicBezTo>
                  <a:lnTo>
                    <a:pt x="789" y="343"/>
                  </a:lnTo>
                  <a:cubicBezTo>
                    <a:pt x="823" y="343"/>
                    <a:pt x="889" y="310"/>
                    <a:pt x="856" y="310"/>
                  </a:cubicBezTo>
                  <a:cubicBezTo>
                    <a:pt x="589" y="210"/>
                    <a:pt x="356" y="109"/>
                    <a:pt x="89" y="9"/>
                  </a:cubicBezTo>
                  <a:cubicBezTo>
                    <a:pt x="83" y="3"/>
                    <a:pt x="7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69"/>
            <p:cNvSpPr/>
            <p:nvPr/>
          </p:nvSpPr>
          <p:spPr>
            <a:xfrm>
              <a:off x="4602675" y="2986400"/>
              <a:ext cx="24200" cy="5025"/>
            </a:xfrm>
            <a:custGeom>
              <a:avLst/>
              <a:gdLst/>
              <a:ahLst/>
              <a:cxnLst/>
              <a:rect l="l" t="t" r="r" b="b"/>
              <a:pathLst>
                <a:path w="968" h="201" extrusionOk="0">
                  <a:moveTo>
                    <a:pt x="67" y="1"/>
                  </a:moveTo>
                  <a:cubicBezTo>
                    <a:pt x="34" y="1"/>
                    <a:pt x="0" y="101"/>
                    <a:pt x="34" y="101"/>
                  </a:cubicBezTo>
                  <a:cubicBezTo>
                    <a:pt x="167" y="134"/>
                    <a:pt x="334" y="134"/>
                    <a:pt x="467" y="168"/>
                  </a:cubicBezTo>
                  <a:cubicBezTo>
                    <a:pt x="567" y="168"/>
                    <a:pt x="701" y="201"/>
                    <a:pt x="868" y="201"/>
                  </a:cubicBezTo>
                  <a:cubicBezTo>
                    <a:pt x="885" y="201"/>
                    <a:pt x="893" y="192"/>
                    <a:pt x="906" y="188"/>
                  </a:cubicBezTo>
                  <a:lnTo>
                    <a:pt x="906" y="188"/>
                  </a:lnTo>
                  <a:cubicBezTo>
                    <a:pt x="926" y="193"/>
                    <a:pt x="947" y="197"/>
                    <a:pt x="968" y="201"/>
                  </a:cubicBezTo>
                  <a:cubicBezTo>
                    <a:pt x="946" y="190"/>
                    <a:pt x="931" y="186"/>
                    <a:pt x="920" y="186"/>
                  </a:cubicBezTo>
                  <a:cubicBezTo>
                    <a:pt x="914" y="186"/>
                    <a:pt x="910" y="187"/>
                    <a:pt x="906" y="188"/>
                  </a:cubicBezTo>
                  <a:lnTo>
                    <a:pt x="906" y="188"/>
                  </a:lnTo>
                  <a:cubicBezTo>
                    <a:pt x="767" y="159"/>
                    <a:pt x="646" y="130"/>
                    <a:pt x="501" y="101"/>
                  </a:cubicBezTo>
                  <a:cubicBezTo>
                    <a:pt x="367" y="34"/>
                    <a:pt x="201"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69"/>
            <p:cNvSpPr/>
            <p:nvPr/>
          </p:nvSpPr>
          <p:spPr>
            <a:xfrm>
              <a:off x="4599325" y="2977450"/>
              <a:ext cx="25050" cy="3975"/>
            </a:xfrm>
            <a:custGeom>
              <a:avLst/>
              <a:gdLst/>
              <a:ahLst/>
              <a:cxnLst/>
              <a:rect l="l" t="t" r="r" b="b"/>
              <a:pathLst>
                <a:path w="1002" h="159" extrusionOk="0">
                  <a:moveTo>
                    <a:pt x="497" y="0"/>
                  </a:moveTo>
                  <a:cubicBezTo>
                    <a:pt x="360" y="0"/>
                    <a:pt x="218" y="9"/>
                    <a:pt x="68" y="25"/>
                  </a:cubicBezTo>
                  <a:cubicBezTo>
                    <a:pt x="1" y="25"/>
                    <a:pt x="34" y="159"/>
                    <a:pt x="134" y="159"/>
                  </a:cubicBezTo>
                  <a:cubicBezTo>
                    <a:pt x="435" y="125"/>
                    <a:pt x="668" y="59"/>
                    <a:pt x="968" y="59"/>
                  </a:cubicBezTo>
                  <a:cubicBezTo>
                    <a:pt x="1002" y="59"/>
                    <a:pt x="1002" y="25"/>
                    <a:pt x="902" y="25"/>
                  </a:cubicBezTo>
                  <a:cubicBezTo>
                    <a:pt x="768" y="9"/>
                    <a:pt x="635" y="0"/>
                    <a:pt x="49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69"/>
            <p:cNvSpPr/>
            <p:nvPr/>
          </p:nvSpPr>
          <p:spPr>
            <a:xfrm>
              <a:off x="4590175" y="2958350"/>
              <a:ext cx="40875" cy="19200"/>
            </a:xfrm>
            <a:custGeom>
              <a:avLst/>
              <a:gdLst/>
              <a:ahLst/>
              <a:cxnLst/>
              <a:rect l="l" t="t" r="r" b="b"/>
              <a:pathLst>
                <a:path w="1635" h="768" extrusionOk="0">
                  <a:moveTo>
                    <a:pt x="1129" y="151"/>
                  </a:moveTo>
                  <a:cubicBezTo>
                    <a:pt x="1299" y="151"/>
                    <a:pt x="1128" y="292"/>
                    <a:pt x="1067" y="322"/>
                  </a:cubicBezTo>
                  <a:cubicBezTo>
                    <a:pt x="1001" y="389"/>
                    <a:pt x="901" y="456"/>
                    <a:pt x="801" y="489"/>
                  </a:cubicBezTo>
                  <a:cubicBezTo>
                    <a:pt x="771" y="502"/>
                    <a:pt x="740" y="514"/>
                    <a:pt x="709" y="524"/>
                  </a:cubicBezTo>
                  <a:lnTo>
                    <a:pt x="709" y="524"/>
                  </a:lnTo>
                  <a:cubicBezTo>
                    <a:pt x="745" y="469"/>
                    <a:pt x="786" y="421"/>
                    <a:pt x="834" y="389"/>
                  </a:cubicBezTo>
                  <a:cubicBezTo>
                    <a:pt x="867" y="322"/>
                    <a:pt x="1001" y="155"/>
                    <a:pt x="1067" y="155"/>
                  </a:cubicBezTo>
                  <a:cubicBezTo>
                    <a:pt x="1092" y="152"/>
                    <a:pt x="1112" y="151"/>
                    <a:pt x="1129" y="151"/>
                  </a:cubicBezTo>
                  <a:close/>
                  <a:moveTo>
                    <a:pt x="209" y="115"/>
                  </a:moveTo>
                  <a:cubicBezTo>
                    <a:pt x="286" y="115"/>
                    <a:pt x="400" y="395"/>
                    <a:pt x="400" y="422"/>
                  </a:cubicBezTo>
                  <a:cubicBezTo>
                    <a:pt x="415" y="479"/>
                    <a:pt x="435" y="524"/>
                    <a:pt x="453" y="564"/>
                  </a:cubicBezTo>
                  <a:lnTo>
                    <a:pt x="453" y="564"/>
                  </a:lnTo>
                  <a:cubicBezTo>
                    <a:pt x="344" y="557"/>
                    <a:pt x="251" y="507"/>
                    <a:pt x="200" y="389"/>
                  </a:cubicBezTo>
                  <a:cubicBezTo>
                    <a:pt x="200" y="322"/>
                    <a:pt x="167" y="222"/>
                    <a:pt x="167" y="155"/>
                  </a:cubicBezTo>
                  <a:cubicBezTo>
                    <a:pt x="178" y="127"/>
                    <a:pt x="193" y="115"/>
                    <a:pt x="209" y="115"/>
                  </a:cubicBezTo>
                  <a:close/>
                  <a:moveTo>
                    <a:pt x="218" y="1"/>
                  </a:moveTo>
                  <a:cubicBezTo>
                    <a:pt x="167" y="1"/>
                    <a:pt x="113" y="27"/>
                    <a:pt x="67" y="89"/>
                  </a:cubicBezTo>
                  <a:cubicBezTo>
                    <a:pt x="0" y="222"/>
                    <a:pt x="67" y="456"/>
                    <a:pt x="167" y="589"/>
                  </a:cubicBezTo>
                  <a:cubicBezTo>
                    <a:pt x="270" y="718"/>
                    <a:pt x="354" y="768"/>
                    <a:pt x="495" y="768"/>
                  </a:cubicBezTo>
                  <a:cubicBezTo>
                    <a:pt x="528" y="768"/>
                    <a:pt x="565" y="765"/>
                    <a:pt x="607" y="760"/>
                  </a:cubicBezTo>
                  <a:lnTo>
                    <a:pt x="607" y="760"/>
                  </a:lnTo>
                  <a:cubicBezTo>
                    <a:pt x="610" y="761"/>
                    <a:pt x="613" y="761"/>
                    <a:pt x="616" y="761"/>
                  </a:cubicBezTo>
                  <a:cubicBezTo>
                    <a:pt x="620" y="761"/>
                    <a:pt x="622" y="760"/>
                    <a:pt x="623" y="757"/>
                  </a:cubicBezTo>
                  <a:lnTo>
                    <a:pt x="623" y="757"/>
                  </a:lnTo>
                  <a:cubicBezTo>
                    <a:pt x="627" y="757"/>
                    <a:pt x="630" y="756"/>
                    <a:pt x="634" y="756"/>
                  </a:cubicBezTo>
                  <a:cubicBezTo>
                    <a:pt x="801" y="723"/>
                    <a:pt x="1635" y="322"/>
                    <a:pt x="1334" y="89"/>
                  </a:cubicBezTo>
                  <a:cubicBezTo>
                    <a:pt x="1286" y="40"/>
                    <a:pt x="1236" y="20"/>
                    <a:pt x="1186" y="20"/>
                  </a:cubicBezTo>
                  <a:cubicBezTo>
                    <a:pt x="994" y="20"/>
                    <a:pt x="798" y="319"/>
                    <a:pt x="673" y="535"/>
                  </a:cubicBezTo>
                  <a:lnTo>
                    <a:pt x="673" y="535"/>
                  </a:lnTo>
                  <a:cubicBezTo>
                    <a:pt x="654" y="541"/>
                    <a:pt x="635" y="546"/>
                    <a:pt x="617" y="550"/>
                  </a:cubicBezTo>
                  <a:lnTo>
                    <a:pt x="617" y="550"/>
                  </a:lnTo>
                  <a:cubicBezTo>
                    <a:pt x="582" y="368"/>
                    <a:pt x="493" y="190"/>
                    <a:pt x="367" y="89"/>
                  </a:cubicBezTo>
                  <a:cubicBezTo>
                    <a:pt x="331" y="35"/>
                    <a:pt x="276" y="1"/>
                    <a:pt x="21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69"/>
            <p:cNvSpPr/>
            <p:nvPr/>
          </p:nvSpPr>
          <p:spPr>
            <a:xfrm>
              <a:off x="4621025" y="1769575"/>
              <a:ext cx="340250" cy="508850"/>
            </a:xfrm>
            <a:custGeom>
              <a:avLst/>
              <a:gdLst/>
              <a:ahLst/>
              <a:cxnLst/>
              <a:rect l="l" t="t" r="r" b="b"/>
              <a:pathLst>
                <a:path w="13610" h="20354" extrusionOk="0">
                  <a:moveTo>
                    <a:pt x="7910" y="0"/>
                  </a:moveTo>
                  <a:cubicBezTo>
                    <a:pt x="7865" y="0"/>
                    <a:pt x="7819" y="2"/>
                    <a:pt x="7772" y="6"/>
                  </a:cubicBezTo>
                  <a:cubicBezTo>
                    <a:pt x="5004" y="339"/>
                    <a:pt x="3436" y="1707"/>
                    <a:pt x="2269" y="4842"/>
                  </a:cubicBezTo>
                  <a:cubicBezTo>
                    <a:pt x="1735" y="6210"/>
                    <a:pt x="2102" y="8145"/>
                    <a:pt x="1802" y="9646"/>
                  </a:cubicBezTo>
                  <a:cubicBezTo>
                    <a:pt x="901" y="13982"/>
                    <a:pt x="0" y="18319"/>
                    <a:pt x="0" y="18319"/>
                  </a:cubicBezTo>
                  <a:lnTo>
                    <a:pt x="12309" y="20354"/>
                  </a:lnTo>
                  <a:lnTo>
                    <a:pt x="13276" y="5243"/>
                  </a:lnTo>
                  <a:cubicBezTo>
                    <a:pt x="13610" y="3475"/>
                    <a:pt x="12609" y="906"/>
                    <a:pt x="9941" y="539"/>
                  </a:cubicBezTo>
                  <a:cubicBezTo>
                    <a:pt x="9342" y="508"/>
                    <a:pt x="8684" y="0"/>
                    <a:pt x="791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69"/>
            <p:cNvSpPr/>
            <p:nvPr/>
          </p:nvSpPr>
          <p:spPr>
            <a:xfrm>
              <a:off x="4704400" y="2069875"/>
              <a:ext cx="208525" cy="114025"/>
            </a:xfrm>
            <a:custGeom>
              <a:avLst/>
              <a:gdLst/>
              <a:ahLst/>
              <a:cxnLst/>
              <a:rect l="l" t="t" r="r" b="b"/>
              <a:pathLst>
                <a:path w="8341" h="4561" extrusionOk="0">
                  <a:moveTo>
                    <a:pt x="3510" y="0"/>
                  </a:moveTo>
                  <a:cubicBezTo>
                    <a:pt x="3406" y="0"/>
                    <a:pt x="3323" y="21"/>
                    <a:pt x="3270" y="69"/>
                  </a:cubicBezTo>
                  <a:cubicBezTo>
                    <a:pt x="2936" y="336"/>
                    <a:pt x="4571" y="803"/>
                    <a:pt x="4671" y="1070"/>
                  </a:cubicBezTo>
                  <a:cubicBezTo>
                    <a:pt x="4804" y="1303"/>
                    <a:pt x="2903" y="1603"/>
                    <a:pt x="2903" y="1603"/>
                  </a:cubicBezTo>
                  <a:cubicBezTo>
                    <a:pt x="1" y="2404"/>
                    <a:pt x="1068" y="2637"/>
                    <a:pt x="1068" y="2637"/>
                  </a:cubicBezTo>
                  <a:lnTo>
                    <a:pt x="3904" y="2304"/>
                  </a:lnTo>
                  <a:lnTo>
                    <a:pt x="3904" y="2304"/>
                  </a:lnTo>
                  <a:cubicBezTo>
                    <a:pt x="3904" y="2304"/>
                    <a:pt x="3503" y="2504"/>
                    <a:pt x="3403" y="2738"/>
                  </a:cubicBezTo>
                  <a:cubicBezTo>
                    <a:pt x="3303" y="2938"/>
                    <a:pt x="4004" y="3338"/>
                    <a:pt x="3904" y="3405"/>
                  </a:cubicBezTo>
                  <a:cubicBezTo>
                    <a:pt x="3770" y="3405"/>
                    <a:pt x="4071" y="4105"/>
                    <a:pt x="4437" y="4472"/>
                  </a:cubicBezTo>
                  <a:cubicBezTo>
                    <a:pt x="4490" y="4534"/>
                    <a:pt x="4573" y="4561"/>
                    <a:pt x="4677" y="4561"/>
                  </a:cubicBezTo>
                  <a:cubicBezTo>
                    <a:pt x="5300" y="4561"/>
                    <a:pt x="6672" y="3605"/>
                    <a:pt x="6672" y="3605"/>
                  </a:cubicBezTo>
                  <a:lnTo>
                    <a:pt x="7840" y="3438"/>
                  </a:lnTo>
                  <a:lnTo>
                    <a:pt x="8340" y="1103"/>
                  </a:lnTo>
                  <a:lnTo>
                    <a:pt x="7406" y="1136"/>
                  </a:lnTo>
                  <a:cubicBezTo>
                    <a:pt x="7406" y="1136"/>
                    <a:pt x="6806" y="1003"/>
                    <a:pt x="5939" y="769"/>
                  </a:cubicBezTo>
                  <a:cubicBezTo>
                    <a:pt x="5210" y="573"/>
                    <a:pt x="4057" y="0"/>
                    <a:pt x="351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69"/>
            <p:cNvSpPr/>
            <p:nvPr/>
          </p:nvSpPr>
          <p:spPr>
            <a:xfrm>
              <a:off x="4932075" y="1921475"/>
              <a:ext cx="17525" cy="284900"/>
            </a:xfrm>
            <a:custGeom>
              <a:avLst/>
              <a:gdLst/>
              <a:ahLst/>
              <a:cxnLst/>
              <a:rect l="l" t="t" r="r" b="b"/>
              <a:pathLst>
                <a:path w="701" h="11396" extrusionOk="0">
                  <a:moveTo>
                    <a:pt x="668" y="1"/>
                  </a:moveTo>
                  <a:lnTo>
                    <a:pt x="668" y="1"/>
                  </a:lnTo>
                  <a:cubicBezTo>
                    <a:pt x="568" y="3770"/>
                    <a:pt x="301" y="7539"/>
                    <a:pt x="0" y="11309"/>
                  </a:cubicBezTo>
                  <a:cubicBezTo>
                    <a:pt x="0" y="11372"/>
                    <a:pt x="27" y="11395"/>
                    <a:pt x="64" y="11395"/>
                  </a:cubicBezTo>
                  <a:cubicBezTo>
                    <a:pt x="85" y="11395"/>
                    <a:pt x="109" y="11388"/>
                    <a:pt x="134" y="11375"/>
                  </a:cubicBezTo>
                  <a:cubicBezTo>
                    <a:pt x="534" y="7573"/>
                    <a:pt x="701" y="3770"/>
                    <a:pt x="6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69"/>
            <p:cNvSpPr/>
            <p:nvPr/>
          </p:nvSpPr>
          <p:spPr>
            <a:xfrm>
              <a:off x="4882050" y="1809725"/>
              <a:ext cx="284375" cy="368900"/>
            </a:xfrm>
            <a:custGeom>
              <a:avLst/>
              <a:gdLst/>
              <a:ahLst/>
              <a:cxnLst/>
              <a:rect l="l" t="t" r="r" b="b"/>
              <a:pathLst>
                <a:path w="11375" h="14756" extrusionOk="0">
                  <a:moveTo>
                    <a:pt x="1668" y="1"/>
                  </a:moveTo>
                  <a:lnTo>
                    <a:pt x="1668" y="5071"/>
                  </a:lnTo>
                  <a:cubicBezTo>
                    <a:pt x="1668" y="5071"/>
                    <a:pt x="4904" y="8740"/>
                    <a:pt x="4803" y="10041"/>
                  </a:cubicBezTo>
                  <a:cubicBezTo>
                    <a:pt x="4735" y="10726"/>
                    <a:pt x="3561" y="10892"/>
                    <a:pt x="2434" y="10892"/>
                  </a:cubicBezTo>
                  <a:cubicBezTo>
                    <a:pt x="1363" y="10892"/>
                    <a:pt x="334" y="10742"/>
                    <a:pt x="334" y="10742"/>
                  </a:cubicBezTo>
                  <a:lnTo>
                    <a:pt x="0" y="14144"/>
                  </a:lnTo>
                  <a:cubicBezTo>
                    <a:pt x="0" y="14144"/>
                    <a:pt x="1824" y="14756"/>
                    <a:pt x="3866" y="14756"/>
                  </a:cubicBezTo>
                  <a:cubicBezTo>
                    <a:pt x="5424" y="14756"/>
                    <a:pt x="7109" y="14400"/>
                    <a:pt x="8206" y="13144"/>
                  </a:cubicBezTo>
                  <a:cubicBezTo>
                    <a:pt x="11375" y="9508"/>
                    <a:pt x="1668" y="1"/>
                    <a:pt x="1668"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69"/>
            <p:cNvSpPr/>
            <p:nvPr/>
          </p:nvSpPr>
          <p:spPr>
            <a:xfrm>
              <a:off x="4993900" y="2069750"/>
              <a:ext cx="52175" cy="33925"/>
            </a:xfrm>
            <a:custGeom>
              <a:avLst/>
              <a:gdLst/>
              <a:ahLst/>
              <a:cxnLst/>
              <a:rect l="l" t="t" r="r" b="b"/>
              <a:pathLst>
                <a:path w="2087" h="1357" extrusionOk="0">
                  <a:moveTo>
                    <a:pt x="49" y="1"/>
                  </a:moveTo>
                  <a:cubicBezTo>
                    <a:pt x="21" y="1"/>
                    <a:pt x="1" y="79"/>
                    <a:pt x="29" y="107"/>
                  </a:cubicBezTo>
                  <a:cubicBezTo>
                    <a:pt x="763" y="408"/>
                    <a:pt x="1430" y="808"/>
                    <a:pt x="2064" y="1342"/>
                  </a:cubicBezTo>
                  <a:cubicBezTo>
                    <a:pt x="1497" y="808"/>
                    <a:pt x="830" y="341"/>
                    <a:pt x="63" y="7"/>
                  </a:cubicBezTo>
                  <a:cubicBezTo>
                    <a:pt x="58" y="3"/>
                    <a:pt x="53" y="1"/>
                    <a:pt x="49" y="1"/>
                  </a:cubicBezTo>
                  <a:close/>
                  <a:moveTo>
                    <a:pt x="2064" y="1342"/>
                  </a:moveTo>
                  <a:cubicBezTo>
                    <a:pt x="2064" y="1353"/>
                    <a:pt x="2068" y="1356"/>
                    <a:pt x="2071" y="1356"/>
                  </a:cubicBezTo>
                  <a:cubicBezTo>
                    <a:pt x="2079" y="1356"/>
                    <a:pt x="2086" y="1342"/>
                    <a:pt x="2064" y="134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69"/>
            <p:cNvSpPr/>
            <p:nvPr/>
          </p:nvSpPr>
          <p:spPr>
            <a:xfrm>
              <a:off x="5000700" y="2072075"/>
              <a:ext cx="23975" cy="28725"/>
            </a:xfrm>
            <a:custGeom>
              <a:avLst/>
              <a:gdLst/>
              <a:ahLst/>
              <a:cxnLst/>
              <a:rect l="l" t="t" r="r" b="b"/>
              <a:pathLst>
                <a:path w="959" h="1149" extrusionOk="0">
                  <a:moveTo>
                    <a:pt x="42" y="1"/>
                  </a:moveTo>
                  <a:cubicBezTo>
                    <a:pt x="10" y="1"/>
                    <a:pt x="1" y="24"/>
                    <a:pt x="24" y="48"/>
                  </a:cubicBezTo>
                  <a:cubicBezTo>
                    <a:pt x="158" y="248"/>
                    <a:pt x="324" y="415"/>
                    <a:pt x="458" y="581"/>
                  </a:cubicBezTo>
                  <a:cubicBezTo>
                    <a:pt x="591" y="748"/>
                    <a:pt x="758" y="915"/>
                    <a:pt x="858" y="1148"/>
                  </a:cubicBezTo>
                  <a:cubicBezTo>
                    <a:pt x="925" y="1148"/>
                    <a:pt x="958" y="1082"/>
                    <a:pt x="958" y="1082"/>
                  </a:cubicBezTo>
                  <a:cubicBezTo>
                    <a:pt x="791" y="915"/>
                    <a:pt x="658" y="715"/>
                    <a:pt x="491" y="515"/>
                  </a:cubicBezTo>
                  <a:cubicBezTo>
                    <a:pt x="391" y="348"/>
                    <a:pt x="258" y="114"/>
                    <a:pt x="91" y="14"/>
                  </a:cubicBezTo>
                  <a:cubicBezTo>
                    <a:pt x="71" y="5"/>
                    <a:pt x="55"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69"/>
            <p:cNvSpPr/>
            <p:nvPr/>
          </p:nvSpPr>
          <p:spPr>
            <a:xfrm>
              <a:off x="4751950" y="1547625"/>
              <a:ext cx="242700" cy="184025"/>
            </a:xfrm>
            <a:custGeom>
              <a:avLst/>
              <a:gdLst/>
              <a:ahLst/>
              <a:cxnLst/>
              <a:rect l="l" t="t" r="r" b="b"/>
              <a:pathLst>
                <a:path w="9708" h="7361" extrusionOk="0">
                  <a:moveTo>
                    <a:pt x="5833" y="1"/>
                  </a:moveTo>
                  <a:cubicBezTo>
                    <a:pt x="5457" y="1"/>
                    <a:pt x="5071" y="96"/>
                    <a:pt x="4737" y="311"/>
                  </a:cubicBezTo>
                  <a:cubicBezTo>
                    <a:pt x="4597" y="289"/>
                    <a:pt x="4456" y="279"/>
                    <a:pt x="4316" y="279"/>
                  </a:cubicBezTo>
                  <a:cubicBezTo>
                    <a:pt x="3392" y="279"/>
                    <a:pt x="2488" y="732"/>
                    <a:pt x="1735" y="1312"/>
                  </a:cubicBezTo>
                  <a:cubicBezTo>
                    <a:pt x="1168" y="1779"/>
                    <a:pt x="601" y="2346"/>
                    <a:pt x="334" y="3046"/>
                  </a:cubicBezTo>
                  <a:cubicBezTo>
                    <a:pt x="34" y="3780"/>
                    <a:pt x="0" y="4614"/>
                    <a:pt x="367" y="5281"/>
                  </a:cubicBezTo>
                  <a:cubicBezTo>
                    <a:pt x="663" y="5818"/>
                    <a:pt x="1239" y="6182"/>
                    <a:pt x="1817" y="6182"/>
                  </a:cubicBezTo>
                  <a:cubicBezTo>
                    <a:pt x="1958" y="6182"/>
                    <a:pt x="2099" y="6161"/>
                    <a:pt x="2235" y="6115"/>
                  </a:cubicBezTo>
                  <a:lnTo>
                    <a:pt x="4437" y="5848"/>
                  </a:lnTo>
                  <a:cubicBezTo>
                    <a:pt x="5104" y="6649"/>
                    <a:pt x="6038" y="7249"/>
                    <a:pt x="7072" y="7349"/>
                  </a:cubicBezTo>
                  <a:cubicBezTo>
                    <a:pt x="7147" y="7356"/>
                    <a:pt x="7223" y="7360"/>
                    <a:pt x="7298" y="7360"/>
                  </a:cubicBezTo>
                  <a:cubicBezTo>
                    <a:pt x="8267" y="7360"/>
                    <a:pt x="9267" y="6776"/>
                    <a:pt x="9607" y="5848"/>
                  </a:cubicBezTo>
                  <a:cubicBezTo>
                    <a:pt x="9641" y="5715"/>
                    <a:pt x="9707" y="5548"/>
                    <a:pt x="9607" y="5448"/>
                  </a:cubicBezTo>
                  <a:cubicBezTo>
                    <a:pt x="9440" y="5148"/>
                    <a:pt x="8907" y="5348"/>
                    <a:pt x="8740" y="5048"/>
                  </a:cubicBezTo>
                  <a:cubicBezTo>
                    <a:pt x="9140" y="4981"/>
                    <a:pt x="9540" y="4614"/>
                    <a:pt x="9707" y="4180"/>
                  </a:cubicBezTo>
                  <a:cubicBezTo>
                    <a:pt x="9374" y="4047"/>
                    <a:pt x="9040" y="3980"/>
                    <a:pt x="8707" y="3847"/>
                  </a:cubicBezTo>
                  <a:cubicBezTo>
                    <a:pt x="9073" y="3680"/>
                    <a:pt x="9307" y="3346"/>
                    <a:pt x="9440" y="2979"/>
                  </a:cubicBezTo>
                  <a:cubicBezTo>
                    <a:pt x="9507" y="2846"/>
                    <a:pt x="9507" y="2713"/>
                    <a:pt x="9440" y="2646"/>
                  </a:cubicBezTo>
                  <a:cubicBezTo>
                    <a:pt x="9374" y="2512"/>
                    <a:pt x="9207" y="2479"/>
                    <a:pt x="9073" y="2479"/>
                  </a:cubicBezTo>
                  <a:cubicBezTo>
                    <a:pt x="8707" y="2479"/>
                    <a:pt x="8273" y="2446"/>
                    <a:pt x="7973" y="2179"/>
                  </a:cubicBezTo>
                  <a:cubicBezTo>
                    <a:pt x="7706" y="1879"/>
                    <a:pt x="7606" y="1478"/>
                    <a:pt x="7439" y="1111"/>
                  </a:cubicBezTo>
                  <a:cubicBezTo>
                    <a:pt x="7239" y="611"/>
                    <a:pt x="6772" y="211"/>
                    <a:pt x="6271" y="44"/>
                  </a:cubicBezTo>
                  <a:cubicBezTo>
                    <a:pt x="6129" y="16"/>
                    <a:pt x="5982" y="1"/>
                    <a:pt x="583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69"/>
            <p:cNvSpPr/>
            <p:nvPr/>
          </p:nvSpPr>
          <p:spPr>
            <a:xfrm>
              <a:off x="4789475" y="1567975"/>
              <a:ext cx="171800" cy="173050"/>
            </a:xfrm>
            <a:custGeom>
              <a:avLst/>
              <a:gdLst/>
              <a:ahLst/>
              <a:cxnLst/>
              <a:rect l="l" t="t" r="r" b="b"/>
              <a:pathLst>
                <a:path w="6872" h="6922" extrusionOk="0">
                  <a:moveTo>
                    <a:pt x="3688" y="1"/>
                  </a:moveTo>
                  <a:cubicBezTo>
                    <a:pt x="2475" y="1"/>
                    <a:pt x="1353" y="780"/>
                    <a:pt x="1001" y="1999"/>
                  </a:cubicBezTo>
                  <a:cubicBezTo>
                    <a:pt x="401" y="3967"/>
                    <a:pt x="0" y="6302"/>
                    <a:pt x="2169" y="6735"/>
                  </a:cubicBezTo>
                  <a:cubicBezTo>
                    <a:pt x="2715" y="6865"/>
                    <a:pt x="3185" y="6922"/>
                    <a:pt x="3590" y="6922"/>
                  </a:cubicBezTo>
                  <a:cubicBezTo>
                    <a:pt x="5484" y="6922"/>
                    <a:pt x="5958" y="5680"/>
                    <a:pt x="6205" y="4801"/>
                  </a:cubicBezTo>
                  <a:cubicBezTo>
                    <a:pt x="6505" y="3700"/>
                    <a:pt x="6872" y="865"/>
                    <a:pt x="4570" y="131"/>
                  </a:cubicBezTo>
                  <a:lnTo>
                    <a:pt x="4537" y="131"/>
                  </a:lnTo>
                  <a:cubicBezTo>
                    <a:pt x="4255" y="43"/>
                    <a:pt x="3969" y="1"/>
                    <a:pt x="3688"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69"/>
            <p:cNvSpPr/>
            <p:nvPr/>
          </p:nvSpPr>
          <p:spPr>
            <a:xfrm>
              <a:off x="4797800" y="1715500"/>
              <a:ext cx="97600" cy="111500"/>
            </a:xfrm>
            <a:custGeom>
              <a:avLst/>
              <a:gdLst/>
              <a:ahLst/>
              <a:cxnLst/>
              <a:rect l="l" t="t" r="r" b="b"/>
              <a:pathLst>
                <a:path w="3904" h="4460" extrusionOk="0">
                  <a:moveTo>
                    <a:pt x="668" y="0"/>
                  </a:moveTo>
                  <a:lnTo>
                    <a:pt x="168" y="2736"/>
                  </a:lnTo>
                  <a:cubicBezTo>
                    <a:pt x="1" y="3503"/>
                    <a:pt x="668" y="4304"/>
                    <a:pt x="1569" y="4437"/>
                  </a:cubicBezTo>
                  <a:cubicBezTo>
                    <a:pt x="1661" y="4452"/>
                    <a:pt x="1753" y="4460"/>
                    <a:pt x="1843" y="4460"/>
                  </a:cubicBezTo>
                  <a:cubicBezTo>
                    <a:pt x="2531" y="4460"/>
                    <a:pt x="3122" y="4026"/>
                    <a:pt x="3270" y="3436"/>
                  </a:cubicBezTo>
                  <a:lnTo>
                    <a:pt x="3904" y="768"/>
                  </a:lnTo>
                  <a:lnTo>
                    <a:pt x="668"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69"/>
            <p:cNvSpPr/>
            <p:nvPr/>
          </p:nvSpPr>
          <p:spPr>
            <a:xfrm>
              <a:off x="4778750" y="1630450"/>
              <a:ext cx="44100" cy="53400"/>
            </a:xfrm>
            <a:custGeom>
              <a:avLst/>
              <a:gdLst/>
              <a:ahLst/>
              <a:cxnLst/>
              <a:rect l="l" t="t" r="r" b="b"/>
              <a:pathLst>
                <a:path w="1764" h="2136" extrusionOk="0">
                  <a:moveTo>
                    <a:pt x="983" y="1"/>
                  </a:moveTo>
                  <a:cubicBezTo>
                    <a:pt x="690" y="1"/>
                    <a:pt x="435" y="256"/>
                    <a:pt x="296" y="534"/>
                  </a:cubicBezTo>
                  <a:cubicBezTo>
                    <a:pt x="1" y="1190"/>
                    <a:pt x="318" y="2136"/>
                    <a:pt x="1122" y="2136"/>
                  </a:cubicBezTo>
                  <a:cubicBezTo>
                    <a:pt x="1135" y="2136"/>
                    <a:pt x="1149" y="2135"/>
                    <a:pt x="1163" y="2135"/>
                  </a:cubicBezTo>
                  <a:lnTo>
                    <a:pt x="1630" y="667"/>
                  </a:lnTo>
                  <a:cubicBezTo>
                    <a:pt x="1764" y="400"/>
                    <a:pt x="1363" y="133"/>
                    <a:pt x="1163" y="33"/>
                  </a:cubicBezTo>
                  <a:cubicBezTo>
                    <a:pt x="1102" y="11"/>
                    <a:pt x="1042" y="1"/>
                    <a:pt x="98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69"/>
            <p:cNvSpPr/>
            <p:nvPr/>
          </p:nvSpPr>
          <p:spPr>
            <a:xfrm>
              <a:off x="4844050" y="1631275"/>
              <a:ext cx="8000" cy="5800"/>
            </a:xfrm>
            <a:custGeom>
              <a:avLst/>
              <a:gdLst/>
              <a:ahLst/>
              <a:cxnLst/>
              <a:rect l="l" t="t" r="r" b="b"/>
              <a:pathLst>
                <a:path w="320" h="232" extrusionOk="0">
                  <a:moveTo>
                    <a:pt x="186" y="0"/>
                  </a:moveTo>
                  <a:cubicBezTo>
                    <a:pt x="119" y="0"/>
                    <a:pt x="86" y="0"/>
                    <a:pt x="52" y="34"/>
                  </a:cubicBezTo>
                  <a:cubicBezTo>
                    <a:pt x="0" y="112"/>
                    <a:pt x="91" y="231"/>
                    <a:pt x="165" y="231"/>
                  </a:cubicBezTo>
                  <a:cubicBezTo>
                    <a:pt x="185" y="231"/>
                    <a:pt x="205" y="222"/>
                    <a:pt x="219" y="201"/>
                  </a:cubicBezTo>
                  <a:cubicBezTo>
                    <a:pt x="219" y="184"/>
                    <a:pt x="227" y="175"/>
                    <a:pt x="232" y="175"/>
                  </a:cubicBezTo>
                  <a:lnTo>
                    <a:pt x="232" y="175"/>
                  </a:lnTo>
                  <a:cubicBezTo>
                    <a:pt x="236" y="175"/>
                    <a:pt x="236" y="184"/>
                    <a:pt x="219" y="201"/>
                  </a:cubicBezTo>
                  <a:cubicBezTo>
                    <a:pt x="319" y="134"/>
                    <a:pt x="252" y="34"/>
                    <a:pt x="21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69"/>
            <p:cNvSpPr/>
            <p:nvPr/>
          </p:nvSpPr>
          <p:spPr>
            <a:xfrm>
              <a:off x="4911950" y="1641600"/>
              <a:ext cx="8475" cy="5550"/>
            </a:xfrm>
            <a:custGeom>
              <a:avLst/>
              <a:gdLst/>
              <a:ahLst/>
              <a:cxnLst/>
              <a:rect l="l" t="t" r="r" b="b"/>
              <a:pathLst>
                <a:path w="339" h="222" extrusionOk="0">
                  <a:moveTo>
                    <a:pt x="203" y="1"/>
                  </a:moveTo>
                  <a:cubicBezTo>
                    <a:pt x="74" y="1"/>
                    <a:pt x="0" y="221"/>
                    <a:pt x="172" y="221"/>
                  </a:cubicBezTo>
                  <a:cubicBezTo>
                    <a:pt x="305" y="221"/>
                    <a:pt x="338" y="88"/>
                    <a:pt x="272" y="21"/>
                  </a:cubicBezTo>
                  <a:cubicBezTo>
                    <a:pt x="248" y="7"/>
                    <a:pt x="225" y="1"/>
                    <a:pt x="20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69"/>
            <p:cNvSpPr/>
            <p:nvPr/>
          </p:nvSpPr>
          <p:spPr>
            <a:xfrm>
              <a:off x="4823875" y="1729100"/>
              <a:ext cx="63150" cy="16250"/>
            </a:xfrm>
            <a:custGeom>
              <a:avLst/>
              <a:gdLst/>
              <a:ahLst/>
              <a:cxnLst/>
              <a:rect l="l" t="t" r="r" b="b"/>
              <a:pathLst>
                <a:path w="2526" h="650" extrusionOk="0">
                  <a:moveTo>
                    <a:pt x="35" y="1"/>
                  </a:moveTo>
                  <a:cubicBezTo>
                    <a:pt x="13" y="1"/>
                    <a:pt x="0" y="57"/>
                    <a:pt x="25" y="57"/>
                  </a:cubicBezTo>
                  <a:cubicBezTo>
                    <a:pt x="664" y="445"/>
                    <a:pt x="1302" y="649"/>
                    <a:pt x="2017" y="649"/>
                  </a:cubicBezTo>
                  <a:cubicBezTo>
                    <a:pt x="2161" y="649"/>
                    <a:pt x="2309" y="641"/>
                    <a:pt x="2460" y="624"/>
                  </a:cubicBezTo>
                  <a:cubicBezTo>
                    <a:pt x="2518" y="624"/>
                    <a:pt x="2526" y="550"/>
                    <a:pt x="2485" y="550"/>
                  </a:cubicBezTo>
                  <a:cubicBezTo>
                    <a:pt x="2478" y="550"/>
                    <a:pt x="2470" y="552"/>
                    <a:pt x="2460" y="557"/>
                  </a:cubicBezTo>
                  <a:cubicBezTo>
                    <a:pt x="2391" y="560"/>
                    <a:pt x="2322" y="561"/>
                    <a:pt x="2253" y="561"/>
                  </a:cubicBezTo>
                  <a:cubicBezTo>
                    <a:pt x="1489" y="561"/>
                    <a:pt x="732" y="391"/>
                    <a:pt x="59" y="24"/>
                  </a:cubicBezTo>
                  <a:cubicBezTo>
                    <a:pt x="50" y="7"/>
                    <a:pt x="42"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69"/>
            <p:cNvSpPr/>
            <p:nvPr/>
          </p:nvSpPr>
          <p:spPr>
            <a:xfrm>
              <a:off x="4861200" y="1562250"/>
              <a:ext cx="90925" cy="68425"/>
            </a:xfrm>
            <a:custGeom>
              <a:avLst/>
              <a:gdLst/>
              <a:ahLst/>
              <a:cxnLst/>
              <a:rect l="l" t="t" r="r" b="b"/>
              <a:pathLst>
                <a:path w="3637" h="2737" extrusionOk="0">
                  <a:moveTo>
                    <a:pt x="703" y="1"/>
                  </a:moveTo>
                  <a:cubicBezTo>
                    <a:pt x="464" y="1"/>
                    <a:pt x="227" y="31"/>
                    <a:pt x="0" y="93"/>
                  </a:cubicBezTo>
                  <a:lnTo>
                    <a:pt x="134" y="126"/>
                  </a:lnTo>
                  <a:cubicBezTo>
                    <a:pt x="367" y="727"/>
                    <a:pt x="667" y="1260"/>
                    <a:pt x="1068" y="1761"/>
                  </a:cubicBezTo>
                  <a:cubicBezTo>
                    <a:pt x="1501" y="2228"/>
                    <a:pt x="2035" y="2595"/>
                    <a:pt x="2669" y="2728"/>
                  </a:cubicBezTo>
                  <a:cubicBezTo>
                    <a:pt x="2702" y="2728"/>
                    <a:pt x="2752" y="2736"/>
                    <a:pt x="2798" y="2736"/>
                  </a:cubicBezTo>
                  <a:cubicBezTo>
                    <a:pt x="2844" y="2736"/>
                    <a:pt x="2886" y="2728"/>
                    <a:pt x="2902" y="2695"/>
                  </a:cubicBezTo>
                  <a:cubicBezTo>
                    <a:pt x="2969" y="2628"/>
                    <a:pt x="2969" y="2528"/>
                    <a:pt x="2902" y="2461"/>
                  </a:cubicBezTo>
                  <a:cubicBezTo>
                    <a:pt x="2894" y="2444"/>
                    <a:pt x="2885" y="2429"/>
                    <a:pt x="2875" y="2415"/>
                  </a:cubicBezTo>
                  <a:lnTo>
                    <a:pt x="2875" y="2415"/>
                  </a:lnTo>
                  <a:cubicBezTo>
                    <a:pt x="3020" y="2523"/>
                    <a:pt x="3187" y="2603"/>
                    <a:pt x="3336" y="2628"/>
                  </a:cubicBezTo>
                  <a:cubicBezTo>
                    <a:pt x="3374" y="2628"/>
                    <a:pt x="3423" y="2650"/>
                    <a:pt x="3464" y="2650"/>
                  </a:cubicBezTo>
                  <a:cubicBezTo>
                    <a:pt x="3495" y="2650"/>
                    <a:pt x="3522" y="2637"/>
                    <a:pt x="3536" y="2595"/>
                  </a:cubicBezTo>
                  <a:cubicBezTo>
                    <a:pt x="3636" y="2528"/>
                    <a:pt x="3636" y="2428"/>
                    <a:pt x="3569" y="2294"/>
                  </a:cubicBezTo>
                  <a:cubicBezTo>
                    <a:pt x="3403" y="1561"/>
                    <a:pt x="2969" y="860"/>
                    <a:pt x="2235" y="426"/>
                  </a:cubicBezTo>
                  <a:cubicBezTo>
                    <a:pt x="1774" y="150"/>
                    <a:pt x="1234" y="1"/>
                    <a:pt x="7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69"/>
            <p:cNvSpPr/>
            <p:nvPr/>
          </p:nvSpPr>
          <p:spPr>
            <a:xfrm>
              <a:off x="4879525" y="1630450"/>
              <a:ext cx="18375" cy="46950"/>
            </a:xfrm>
            <a:custGeom>
              <a:avLst/>
              <a:gdLst/>
              <a:ahLst/>
              <a:cxnLst/>
              <a:rect l="l" t="t" r="r" b="b"/>
              <a:pathLst>
                <a:path w="735" h="1878" extrusionOk="0">
                  <a:moveTo>
                    <a:pt x="101" y="0"/>
                  </a:moveTo>
                  <a:cubicBezTo>
                    <a:pt x="1" y="467"/>
                    <a:pt x="1" y="901"/>
                    <a:pt x="68" y="1401"/>
                  </a:cubicBezTo>
                  <a:cubicBezTo>
                    <a:pt x="68" y="1468"/>
                    <a:pt x="101" y="1501"/>
                    <a:pt x="134" y="1501"/>
                  </a:cubicBezTo>
                  <a:cubicBezTo>
                    <a:pt x="175" y="1491"/>
                    <a:pt x="207" y="1478"/>
                    <a:pt x="234" y="1467"/>
                  </a:cubicBezTo>
                  <a:lnTo>
                    <a:pt x="234" y="1467"/>
                  </a:lnTo>
                  <a:lnTo>
                    <a:pt x="234" y="1468"/>
                  </a:lnTo>
                  <a:cubicBezTo>
                    <a:pt x="234" y="1467"/>
                    <a:pt x="234" y="1467"/>
                    <a:pt x="234" y="1467"/>
                  </a:cubicBezTo>
                  <a:lnTo>
                    <a:pt x="234" y="1467"/>
                  </a:lnTo>
                  <a:cubicBezTo>
                    <a:pt x="260" y="1456"/>
                    <a:pt x="282" y="1448"/>
                    <a:pt x="304" y="1448"/>
                  </a:cubicBezTo>
                  <a:cubicBezTo>
                    <a:pt x="333" y="1448"/>
                    <a:pt x="362" y="1462"/>
                    <a:pt x="401" y="1501"/>
                  </a:cubicBezTo>
                  <a:cubicBezTo>
                    <a:pt x="468" y="1635"/>
                    <a:pt x="301" y="1701"/>
                    <a:pt x="234" y="1801"/>
                  </a:cubicBezTo>
                  <a:cubicBezTo>
                    <a:pt x="181" y="1828"/>
                    <a:pt x="214" y="1877"/>
                    <a:pt x="264" y="1877"/>
                  </a:cubicBezTo>
                  <a:cubicBezTo>
                    <a:pt x="276" y="1877"/>
                    <a:pt x="288" y="1874"/>
                    <a:pt x="301" y="1868"/>
                  </a:cubicBezTo>
                  <a:cubicBezTo>
                    <a:pt x="435" y="1801"/>
                    <a:pt x="735" y="1534"/>
                    <a:pt x="668" y="1368"/>
                  </a:cubicBezTo>
                  <a:cubicBezTo>
                    <a:pt x="644" y="1284"/>
                    <a:pt x="586" y="1256"/>
                    <a:pt x="515" y="1256"/>
                  </a:cubicBezTo>
                  <a:cubicBezTo>
                    <a:pt x="420" y="1256"/>
                    <a:pt x="303" y="1306"/>
                    <a:pt x="213" y="1341"/>
                  </a:cubicBezTo>
                  <a:lnTo>
                    <a:pt x="213" y="1341"/>
                  </a:lnTo>
                  <a:cubicBezTo>
                    <a:pt x="134" y="835"/>
                    <a:pt x="132" y="432"/>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69"/>
            <p:cNvSpPr/>
            <p:nvPr/>
          </p:nvSpPr>
          <p:spPr>
            <a:xfrm>
              <a:off x="4783625" y="1497275"/>
              <a:ext cx="76750" cy="78150"/>
            </a:xfrm>
            <a:custGeom>
              <a:avLst/>
              <a:gdLst/>
              <a:ahLst/>
              <a:cxnLst/>
              <a:rect l="l" t="t" r="r" b="b"/>
              <a:pathLst>
                <a:path w="3070" h="3126" extrusionOk="0">
                  <a:moveTo>
                    <a:pt x="1530" y="1"/>
                  </a:moveTo>
                  <a:cubicBezTo>
                    <a:pt x="1280" y="1"/>
                    <a:pt x="1029" y="62"/>
                    <a:pt x="801" y="190"/>
                  </a:cubicBezTo>
                  <a:cubicBezTo>
                    <a:pt x="301" y="490"/>
                    <a:pt x="1" y="1124"/>
                    <a:pt x="101" y="1691"/>
                  </a:cubicBezTo>
                  <a:cubicBezTo>
                    <a:pt x="168" y="2292"/>
                    <a:pt x="635" y="2692"/>
                    <a:pt x="1068" y="3125"/>
                  </a:cubicBezTo>
                  <a:lnTo>
                    <a:pt x="2336" y="2692"/>
                  </a:lnTo>
                  <a:cubicBezTo>
                    <a:pt x="2736" y="2458"/>
                    <a:pt x="2970" y="1991"/>
                    <a:pt x="3003" y="1524"/>
                  </a:cubicBezTo>
                  <a:cubicBezTo>
                    <a:pt x="3070" y="1057"/>
                    <a:pt x="2836" y="624"/>
                    <a:pt x="2469" y="323"/>
                  </a:cubicBezTo>
                  <a:cubicBezTo>
                    <a:pt x="2201" y="113"/>
                    <a:pt x="1867" y="1"/>
                    <a:pt x="153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69"/>
            <p:cNvSpPr/>
            <p:nvPr/>
          </p:nvSpPr>
          <p:spPr>
            <a:xfrm>
              <a:off x="4789475" y="1543425"/>
              <a:ext cx="78000" cy="32000"/>
            </a:xfrm>
            <a:custGeom>
              <a:avLst/>
              <a:gdLst/>
              <a:ahLst/>
              <a:cxnLst/>
              <a:rect l="l" t="t" r="r" b="b"/>
              <a:pathLst>
                <a:path w="3120" h="1280" extrusionOk="0">
                  <a:moveTo>
                    <a:pt x="2917" y="0"/>
                  </a:moveTo>
                  <a:cubicBezTo>
                    <a:pt x="2902" y="0"/>
                    <a:pt x="2885" y="4"/>
                    <a:pt x="2869" y="12"/>
                  </a:cubicBezTo>
                  <a:cubicBezTo>
                    <a:pt x="1968" y="479"/>
                    <a:pt x="1068" y="879"/>
                    <a:pt x="100" y="1113"/>
                  </a:cubicBezTo>
                  <a:cubicBezTo>
                    <a:pt x="0" y="1146"/>
                    <a:pt x="34" y="1279"/>
                    <a:pt x="100" y="1279"/>
                  </a:cubicBezTo>
                  <a:cubicBezTo>
                    <a:pt x="1101" y="1113"/>
                    <a:pt x="2069" y="812"/>
                    <a:pt x="3003" y="279"/>
                  </a:cubicBezTo>
                  <a:cubicBezTo>
                    <a:pt x="3120" y="191"/>
                    <a:pt x="3031" y="0"/>
                    <a:pt x="29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69"/>
            <p:cNvSpPr/>
            <p:nvPr/>
          </p:nvSpPr>
          <p:spPr>
            <a:xfrm>
              <a:off x="4875375" y="1671575"/>
              <a:ext cx="35050" cy="20875"/>
            </a:xfrm>
            <a:custGeom>
              <a:avLst/>
              <a:gdLst/>
              <a:ahLst/>
              <a:cxnLst/>
              <a:rect l="l" t="t" r="r" b="b"/>
              <a:pathLst>
                <a:path w="1402" h="835" extrusionOk="0">
                  <a:moveTo>
                    <a:pt x="1338" y="1"/>
                  </a:moveTo>
                  <a:cubicBezTo>
                    <a:pt x="1318" y="1"/>
                    <a:pt x="1301" y="9"/>
                    <a:pt x="1301" y="23"/>
                  </a:cubicBezTo>
                  <a:cubicBezTo>
                    <a:pt x="1199" y="458"/>
                    <a:pt x="841" y="736"/>
                    <a:pt x="438" y="736"/>
                  </a:cubicBezTo>
                  <a:cubicBezTo>
                    <a:pt x="317" y="736"/>
                    <a:pt x="191" y="711"/>
                    <a:pt x="67" y="657"/>
                  </a:cubicBezTo>
                  <a:cubicBezTo>
                    <a:pt x="0" y="657"/>
                    <a:pt x="0" y="723"/>
                    <a:pt x="0" y="723"/>
                  </a:cubicBezTo>
                  <a:cubicBezTo>
                    <a:pt x="153" y="800"/>
                    <a:pt x="309" y="835"/>
                    <a:pt x="460" y="835"/>
                  </a:cubicBezTo>
                  <a:cubicBezTo>
                    <a:pt x="905" y="835"/>
                    <a:pt x="1302" y="529"/>
                    <a:pt x="1401" y="56"/>
                  </a:cubicBezTo>
                  <a:cubicBezTo>
                    <a:pt x="1401" y="17"/>
                    <a:pt x="1367" y="1"/>
                    <a:pt x="1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4" name="Google Shape;9394;p69"/>
          <p:cNvGrpSpPr/>
          <p:nvPr/>
        </p:nvGrpSpPr>
        <p:grpSpPr>
          <a:xfrm rot="184723">
            <a:off x="2837663" y="3244563"/>
            <a:ext cx="768925" cy="1439700"/>
            <a:chOff x="2075025" y="3355525"/>
            <a:chExt cx="768925" cy="1439700"/>
          </a:xfrm>
        </p:grpSpPr>
        <p:sp>
          <p:nvSpPr>
            <p:cNvPr id="9395" name="Google Shape;9395;p69"/>
            <p:cNvSpPr/>
            <p:nvPr/>
          </p:nvSpPr>
          <p:spPr>
            <a:xfrm>
              <a:off x="2305200" y="3355525"/>
              <a:ext cx="363625" cy="238850"/>
            </a:xfrm>
            <a:custGeom>
              <a:avLst/>
              <a:gdLst/>
              <a:ahLst/>
              <a:cxnLst/>
              <a:rect l="l" t="t" r="r" b="b"/>
              <a:pathLst>
                <a:path w="14545" h="9554" extrusionOk="0">
                  <a:moveTo>
                    <a:pt x="4788" y="1"/>
                  </a:moveTo>
                  <a:cubicBezTo>
                    <a:pt x="3022" y="1"/>
                    <a:pt x="1106" y="1142"/>
                    <a:pt x="568" y="2715"/>
                  </a:cubicBezTo>
                  <a:cubicBezTo>
                    <a:pt x="0" y="4383"/>
                    <a:pt x="801" y="6318"/>
                    <a:pt x="1969" y="7552"/>
                  </a:cubicBezTo>
                  <a:cubicBezTo>
                    <a:pt x="2869" y="8486"/>
                    <a:pt x="4070" y="8986"/>
                    <a:pt x="5238" y="9220"/>
                  </a:cubicBezTo>
                  <a:cubicBezTo>
                    <a:pt x="6219" y="9375"/>
                    <a:pt x="7782" y="9530"/>
                    <a:pt x="9010" y="9530"/>
                  </a:cubicBezTo>
                  <a:cubicBezTo>
                    <a:pt x="9367" y="9530"/>
                    <a:pt x="9696" y="9517"/>
                    <a:pt x="9974" y="9487"/>
                  </a:cubicBezTo>
                  <a:cubicBezTo>
                    <a:pt x="11475" y="9320"/>
                    <a:pt x="11675" y="9553"/>
                    <a:pt x="13577" y="8786"/>
                  </a:cubicBezTo>
                  <a:cubicBezTo>
                    <a:pt x="14044" y="8619"/>
                    <a:pt x="14377" y="8086"/>
                    <a:pt x="14411" y="7585"/>
                  </a:cubicBezTo>
                  <a:cubicBezTo>
                    <a:pt x="14411" y="7218"/>
                    <a:pt x="14044" y="6751"/>
                    <a:pt x="13677" y="6751"/>
                  </a:cubicBezTo>
                  <a:cubicBezTo>
                    <a:pt x="14177" y="6551"/>
                    <a:pt x="14544" y="5951"/>
                    <a:pt x="14377" y="5417"/>
                  </a:cubicBezTo>
                  <a:cubicBezTo>
                    <a:pt x="14225" y="4959"/>
                    <a:pt x="13710" y="4641"/>
                    <a:pt x="13265" y="4641"/>
                  </a:cubicBezTo>
                  <a:cubicBezTo>
                    <a:pt x="13224" y="4641"/>
                    <a:pt x="13183" y="4644"/>
                    <a:pt x="13143" y="4650"/>
                  </a:cubicBezTo>
                  <a:cubicBezTo>
                    <a:pt x="13543" y="4450"/>
                    <a:pt x="13710" y="3816"/>
                    <a:pt x="13477" y="3382"/>
                  </a:cubicBezTo>
                  <a:cubicBezTo>
                    <a:pt x="13177" y="2815"/>
                    <a:pt x="12543" y="2615"/>
                    <a:pt x="11909" y="2615"/>
                  </a:cubicBezTo>
                  <a:cubicBezTo>
                    <a:pt x="11342" y="2615"/>
                    <a:pt x="10741" y="2815"/>
                    <a:pt x="10174" y="2915"/>
                  </a:cubicBezTo>
                  <a:cubicBezTo>
                    <a:pt x="9929" y="2942"/>
                    <a:pt x="9684" y="2970"/>
                    <a:pt x="9446" y="2970"/>
                  </a:cubicBezTo>
                  <a:cubicBezTo>
                    <a:pt x="9100" y="2970"/>
                    <a:pt x="8769" y="2912"/>
                    <a:pt x="8473" y="2715"/>
                  </a:cubicBezTo>
                  <a:cubicBezTo>
                    <a:pt x="7906" y="2315"/>
                    <a:pt x="7673" y="1648"/>
                    <a:pt x="7306" y="1147"/>
                  </a:cubicBezTo>
                  <a:cubicBezTo>
                    <a:pt x="6680" y="344"/>
                    <a:pt x="5757" y="1"/>
                    <a:pt x="4788"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69"/>
            <p:cNvSpPr/>
            <p:nvPr/>
          </p:nvSpPr>
          <p:spPr>
            <a:xfrm>
              <a:off x="2169275" y="3462025"/>
              <a:ext cx="70900" cy="140375"/>
            </a:xfrm>
            <a:custGeom>
              <a:avLst/>
              <a:gdLst/>
              <a:ahLst/>
              <a:cxnLst/>
              <a:rect l="l" t="t" r="r" b="b"/>
              <a:pathLst>
                <a:path w="2836" h="5615" extrusionOk="0">
                  <a:moveTo>
                    <a:pt x="2075" y="1"/>
                  </a:moveTo>
                  <a:cubicBezTo>
                    <a:pt x="1557" y="1"/>
                    <a:pt x="1154" y="1991"/>
                    <a:pt x="809" y="1991"/>
                  </a:cubicBezTo>
                  <a:cubicBezTo>
                    <a:pt x="806" y="1991"/>
                    <a:pt x="803" y="1991"/>
                    <a:pt x="801" y="1991"/>
                  </a:cubicBezTo>
                  <a:cubicBezTo>
                    <a:pt x="434" y="1958"/>
                    <a:pt x="1335" y="490"/>
                    <a:pt x="1301" y="290"/>
                  </a:cubicBezTo>
                  <a:cubicBezTo>
                    <a:pt x="1296" y="256"/>
                    <a:pt x="1280" y="240"/>
                    <a:pt x="1254" y="240"/>
                  </a:cubicBezTo>
                  <a:cubicBezTo>
                    <a:pt x="1101" y="240"/>
                    <a:pt x="619" y="820"/>
                    <a:pt x="334" y="1791"/>
                  </a:cubicBezTo>
                  <a:cubicBezTo>
                    <a:pt x="0" y="2892"/>
                    <a:pt x="100" y="5260"/>
                    <a:pt x="100" y="5260"/>
                  </a:cubicBezTo>
                  <a:cubicBezTo>
                    <a:pt x="100" y="5260"/>
                    <a:pt x="1060" y="5614"/>
                    <a:pt x="1445" y="5614"/>
                  </a:cubicBezTo>
                  <a:cubicBezTo>
                    <a:pt x="1547" y="5614"/>
                    <a:pt x="1608" y="5590"/>
                    <a:pt x="1601" y="5527"/>
                  </a:cubicBezTo>
                  <a:cubicBezTo>
                    <a:pt x="1535" y="5260"/>
                    <a:pt x="2335" y="4526"/>
                    <a:pt x="2535" y="3992"/>
                  </a:cubicBezTo>
                  <a:cubicBezTo>
                    <a:pt x="2769" y="3459"/>
                    <a:pt x="2836" y="2258"/>
                    <a:pt x="2635" y="2158"/>
                  </a:cubicBezTo>
                  <a:cubicBezTo>
                    <a:pt x="2632" y="2157"/>
                    <a:pt x="2629" y="2157"/>
                    <a:pt x="2626" y="2157"/>
                  </a:cubicBezTo>
                  <a:cubicBezTo>
                    <a:pt x="2463" y="2157"/>
                    <a:pt x="2334" y="2963"/>
                    <a:pt x="2269" y="3192"/>
                  </a:cubicBezTo>
                  <a:cubicBezTo>
                    <a:pt x="2230" y="3281"/>
                    <a:pt x="2168" y="3345"/>
                    <a:pt x="2118" y="3345"/>
                  </a:cubicBezTo>
                  <a:cubicBezTo>
                    <a:pt x="2038" y="3345"/>
                    <a:pt x="1991" y="3174"/>
                    <a:pt x="2135" y="2658"/>
                  </a:cubicBezTo>
                  <a:cubicBezTo>
                    <a:pt x="2369" y="1857"/>
                    <a:pt x="2635" y="523"/>
                    <a:pt x="2369" y="456"/>
                  </a:cubicBezTo>
                  <a:cubicBezTo>
                    <a:pt x="2361" y="452"/>
                    <a:pt x="2354" y="449"/>
                    <a:pt x="2347" y="449"/>
                  </a:cubicBezTo>
                  <a:cubicBezTo>
                    <a:pt x="2151" y="449"/>
                    <a:pt x="1924" y="2092"/>
                    <a:pt x="1635" y="2124"/>
                  </a:cubicBezTo>
                  <a:cubicBezTo>
                    <a:pt x="1628" y="2125"/>
                    <a:pt x="1622" y="2125"/>
                    <a:pt x="1616" y="2125"/>
                  </a:cubicBezTo>
                  <a:cubicBezTo>
                    <a:pt x="1348" y="2125"/>
                    <a:pt x="1639" y="1414"/>
                    <a:pt x="1835" y="957"/>
                  </a:cubicBezTo>
                  <a:cubicBezTo>
                    <a:pt x="2035" y="490"/>
                    <a:pt x="2168" y="23"/>
                    <a:pt x="2168" y="23"/>
                  </a:cubicBezTo>
                  <a:cubicBezTo>
                    <a:pt x="2137" y="8"/>
                    <a:pt x="2106" y="1"/>
                    <a:pt x="207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69"/>
            <p:cNvSpPr/>
            <p:nvPr/>
          </p:nvSpPr>
          <p:spPr>
            <a:xfrm>
              <a:off x="2182275" y="3538050"/>
              <a:ext cx="43725" cy="28650"/>
            </a:xfrm>
            <a:custGeom>
              <a:avLst/>
              <a:gdLst/>
              <a:ahLst/>
              <a:cxnLst/>
              <a:rect l="l" t="t" r="r" b="b"/>
              <a:pathLst>
                <a:path w="1749" h="1146" extrusionOk="0">
                  <a:moveTo>
                    <a:pt x="1732" y="1"/>
                  </a:moveTo>
                  <a:cubicBezTo>
                    <a:pt x="1723" y="1"/>
                    <a:pt x="1715" y="17"/>
                    <a:pt x="1715" y="51"/>
                  </a:cubicBezTo>
                  <a:cubicBezTo>
                    <a:pt x="1648" y="117"/>
                    <a:pt x="1582" y="451"/>
                    <a:pt x="1415" y="451"/>
                  </a:cubicBezTo>
                  <a:cubicBezTo>
                    <a:pt x="1382" y="451"/>
                    <a:pt x="1282" y="318"/>
                    <a:pt x="1248" y="318"/>
                  </a:cubicBezTo>
                  <a:cubicBezTo>
                    <a:pt x="1181" y="301"/>
                    <a:pt x="1106" y="293"/>
                    <a:pt x="1031" y="293"/>
                  </a:cubicBezTo>
                  <a:cubicBezTo>
                    <a:pt x="956" y="293"/>
                    <a:pt x="881" y="301"/>
                    <a:pt x="815" y="318"/>
                  </a:cubicBezTo>
                  <a:cubicBezTo>
                    <a:pt x="481" y="451"/>
                    <a:pt x="214" y="751"/>
                    <a:pt x="47" y="1051"/>
                  </a:cubicBezTo>
                  <a:cubicBezTo>
                    <a:pt x="0" y="1099"/>
                    <a:pt x="53" y="1146"/>
                    <a:pt x="100" y="1146"/>
                  </a:cubicBezTo>
                  <a:cubicBezTo>
                    <a:pt x="119" y="1146"/>
                    <a:pt x="138" y="1138"/>
                    <a:pt x="147" y="1118"/>
                  </a:cubicBezTo>
                  <a:cubicBezTo>
                    <a:pt x="347" y="869"/>
                    <a:pt x="658" y="452"/>
                    <a:pt x="983" y="452"/>
                  </a:cubicBezTo>
                  <a:cubicBezTo>
                    <a:pt x="1094" y="452"/>
                    <a:pt x="1205" y="500"/>
                    <a:pt x="1315" y="618"/>
                  </a:cubicBezTo>
                  <a:cubicBezTo>
                    <a:pt x="1348" y="634"/>
                    <a:pt x="1373" y="643"/>
                    <a:pt x="1394" y="643"/>
                  </a:cubicBezTo>
                  <a:cubicBezTo>
                    <a:pt x="1415" y="643"/>
                    <a:pt x="1432" y="634"/>
                    <a:pt x="1448" y="618"/>
                  </a:cubicBezTo>
                  <a:cubicBezTo>
                    <a:pt x="1615" y="451"/>
                    <a:pt x="1715" y="251"/>
                    <a:pt x="1749" y="51"/>
                  </a:cubicBezTo>
                  <a:cubicBezTo>
                    <a:pt x="1749" y="17"/>
                    <a:pt x="1740" y="1"/>
                    <a:pt x="173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69"/>
            <p:cNvSpPr/>
            <p:nvPr/>
          </p:nvSpPr>
          <p:spPr>
            <a:xfrm>
              <a:off x="2075025" y="3570150"/>
              <a:ext cx="346125" cy="192025"/>
            </a:xfrm>
            <a:custGeom>
              <a:avLst/>
              <a:gdLst/>
              <a:ahLst/>
              <a:cxnLst/>
              <a:rect l="l" t="t" r="r" b="b"/>
              <a:pathLst>
                <a:path w="13845" h="7681" extrusionOk="0">
                  <a:moveTo>
                    <a:pt x="3270" y="1"/>
                  </a:moveTo>
                  <a:cubicBezTo>
                    <a:pt x="3270" y="1"/>
                    <a:pt x="1" y="6039"/>
                    <a:pt x="2703" y="7273"/>
                  </a:cubicBezTo>
                  <a:cubicBezTo>
                    <a:pt x="3369" y="7569"/>
                    <a:pt x="4191" y="7680"/>
                    <a:pt x="5052" y="7680"/>
                  </a:cubicBezTo>
                  <a:cubicBezTo>
                    <a:pt x="7683" y="7680"/>
                    <a:pt x="10675" y="6639"/>
                    <a:pt x="10675" y="6639"/>
                  </a:cubicBezTo>
                  <a:lnTo>
                    <a:pt x="13844" y="1435"/>
                  </a:lnTo>
                  <a:lnTo>
                    <a:pt x="13844" y="1435"/>
                  </a:lnTo>
                  <a:lnTo>
                    <a:pt x="5238" y="3870"/>
                  </a:lnTo>
                  <a:lnTo>
                    <a:pt x="6439" y="801"/>
                  </a:lnTo>
                  <a:lnTo>
                    <a:pt x="3270"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69"/>
            <p:cNvSpPr/>
            <p:nvPr/>
          </p:nvSpPr>
          <p:spPr>
            <a:xfrm>
              <a:off x="2151250" y="3584700"/>
              <a:ext cx="78075" cy="30525"/>
            </a:xfrm>
            <a:custGeom>
              <a:avLst/>
              <a:gdLst/>
              <a:ahLst/>
              <a:cxnLst/>
              <a:rect l="l" t="t" r="r" b="b"/>
              <a:pathLst>
                <a:path w="3123" h="1221" extrusionOk="0">
                  <a:moveTo>
                    <a:pt x="70" y="1"/>
                  </a:moveTo>
                  <a:cubicBezTo>
                    <a:pt x="12" y="1"/>
                    <a:pt x="0" y="93"/>
                    <a:pt x="54" y="119"/>
                  </a:cubicBezTo>
                  <a:cubicBezTo>
                    <a:pt x="1055" y="520"/>
                    <a:pt x="2056" y="887"/>
                    <a:pt x="3056" y="1220"/>
                  </a:cubicBezTo>
                  <a:cubicBezTo>
                    <a:pt x="3123" y="1220"/>
                    <a:pt x="3123" y="1187"/>
                    <a:pt x="3123" y="1120"/>
                  </a:cubicBezTo>
                  <a:lnTo>
                    <a:pt x="121" y="19"/>
                  </a:lnTo>
                  <a:cubicBezTo>
                    <a:pt x="101" y="6"/>
                    <a:pt x="84" y="1"/>
                    <a:pt x="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69"/>
            <p:cNvSpPr/>
            <p:nvPr/>
          </p:nvSpPr>
          <p:spPr>
            <a:xfrm>
              <a:off x="2335225" y="3604350"/>
              <a:ext cx="274375" cy="437850"/>
            </a:xfrm>
            <a:custGeom>
              <a:avLst/>
              <a:gdLst/>
              <a:ahLst/>
              <a:cxnLst/>
              <a:rect l="l" t="t" r="r" b="b"/>
              <a:pathLst>
                <a:path w="10975" h="17514" extrusionOk="0">
                  <a:moveTo>
                    <a:pt x="5337" y="1"/>
                  </a:moveTo>
                  <a:cubicBezTo>
                    <a:pt x="5337" y="1"/>
                    <a:pt x="0" y="301"/>
                    <a:pt x="134" y="5504"/>
                  </a:cubicBezTo>
                  <a:cubicBezTo>
                    <a:pt x="267" y="10742"/>
                    <a:pt x="267" y="17513"/>
                    <a:pt x="267" y="17513"/>
                  </a:cubicBezTo>
                  <a:lnTo>
                    <a:pt x="10975" y="16479"/>
                  </a:lnTo>
                  <a:lnTo>
                    <a:pt x="10541" y="4837"/>
                  </a:lnTo>
                  <a:cubicBezTo>
                    <a:pt x="10475" y="2209"/>
                    <a:pt x="8306" y="66"/>
                    <a:pt x="5691" y="66"/>
                  </a:cubicBezTo>
                  <a:cubicBezTo>
                    <a:pt x="5651" y="66"/>
                    <a:pt x="5611" y="66"/>
                    <a:pt x="5571" y="67"/>
                  </a:cubicBezTo>
                  <a:cubicBezTo>
                    <a:pt x="5538" y="1"/>
                    <a:pt x="5471" y="1"/>
                    <a:pt x="5337"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69"/>
            <p:cNvSpPr/>
            <p:nvPr/>
          </p:nvSpPr>
          <p:spPr>
            <a:xfrm>
              <a:off x="2341900" y="4015475"/>
              <a:ext cx="296050" cy="738050"/>
            </a:xfrm>
            <a:custGeom>
              <a:avLst/>
              <a:gdLst/>
              <a:ahLst/>
              <a:cxnLst/>
              <a:rect l="l" t="t" r="r" b="b"/>
              <a:pathLst>
                <a:path w="11842" h="29522" extrusionOk="0">
                  <a:moveTo>
                    <a:pt x="10708" y="1"/>
                  </a:moveTo>
                  <a:lnTo>
                    <a:pt x="0" y="1035"/>
                  </a:lnTo>
                  <a:lnTo>
                    <a:pt x="2836" y="29522"/>
                  </a:lnTo>
                  <a:lnTo>
                    <a:pt x="5371" y="29422"/>
                  </a:lnTo>
                  <a:cubicBezTo>
                    <a:pt x="5371" y="29422"/>
                    <a:pt x="5104" y="4837"/>
                    <a:pt x="5271" y="4471"/>
                  </a:cubicBezTo>
                  <a:cubicBezTo>
                    <a:pt x="5328" y="4342"/>
                    <a:pt x="5391" y="4305"/>
                    <a:pt x="5445" y="4305"/>
                  </a:cubicBezTo>
                  <a:cubicBezTo>
                    <a:pt x="5516" y="4305"/>
                    <a:pt x="5571" y="4370"/>
                    <a:pt x="5571" y="4370"/>
                  </a:cubicBezTo>
                  <a:lnTo>
                    <a:pt x="7005" y="29222"/>
                  </a:lnTo>
                  <a:lnTo>
                    <a:pt x="10041" y="29155"/>
                  </a:lnTo>
                  <a:cubicBezTo>
                    <a:pt x="10041" y="29155"/>
                    <a:pt x="11842" y="5171"/>
                    <a:pt x="10708"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69"/>
            <p:cNvSpPr/>
            <p:nvPr/>
          </p:nvSpPr>
          <p:spPr>
            <a:xfrm>
              <a:off x="2366900" y="3381700"/>
              <a:ext cx="150150" cy="176500"/>
            </a:xfrm>
            <a:custGeom>
              <a:avLst/>
              <a:gdLst/>
              <a:ahLst/>
              <a:cxnLst/>
              <a:rect l="l" t="t" r="r" b="b"/>
              <a:pathLst>
                <a:path w="6006" h="7060" extrusionOk="0">
                  <a:moveTo>
                    <a:pt x="2770" y="0"/>
                  </a:moveTo>
                  <a:cubicBezTo>
                    <a:pt x="1235" y="34"/>
                    <a:pt x="1" y="1334"/>
                    <a:pt x="34" y="2902"/>
                  </a:cubicBezTo>
                  <a:cubicBezTo>
                    <a:pt x="97" y="4831"/>
                    <a:pt x="400" y="7059"/>
                    <a:pt x="2363" y="7059"/>
                  </a:cubicBezTo>
                  <a:cubicBezTo>
                    <a:pt x="2471" y="7059"/>
                    <a:pt x="2584" y="7052"/>
                    <a:pt x="2703" y="7039"/>
                  </a:cubicBezTo>
                  <a:cubicBezTo>
                    <a:pt x="5905" y="6705"/>
                    <a:pt x="6005" y="5037"/>
                    <a:pt x="5905" y="3903"/>
                  </a:cubicBezTo>
                  <a:cubicBezTo>
                    <a:pt x="5838" y="2769"/>
                    <a:pt x="5271" y="0"/>
                    <a:pt x="2870"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69"/>
            <p:cNvSpPr/>
            <p:nvPr/>
          </p:nvSpPr>
          <p:spPr>
            <a:xfrm>
              <a:off x="2400275" y="3540150"/>
              <a:ext cx="90075" cy="120475"/>
            </a:xfrm>
            <a:custGeom>
              <a:avLst/>
              <a:gdLst/>
              <a:ahLst/>
              <a:cxnLst/>
              <a:rect l="l" t="t" r="r" b="b"/>
              <a:pathLst>
                <a:path w="3603" h="4819" extrusionOk="0">
                  <a:moveTo>
                    <a:pt x="3269" y="0"/>
                  </a:moveTo>
                  <a:lnTo>
                    <a:pt x="0" y="334"/>
                  </a:lnTo>
                  <a:lnTo>
                    <a:pt x="400" y="3469"/>
                  </a:lnTo>
                  <a:cubicBezTo>
                    <a:pt x="515" y="4242"/>
                    <a:pt x="1170" y="4819"/>
                    <a:pt x="1902" y="4819"/>
                  </a:cubicBezTo>
                  <a:cubicBezTo>
                    <a:pt x="2023" y="4819"/>
                    <a:pt x="2146" y="4803"/>
                    <a:pt x="2268" y="4770"/>
                  </a:cubicBezTo>
                  <a:cubicBezTo>
                    <a:pt x="3069" y="4637"/>
                    <a:pt x="3603" y="3869"/>
                    <a:pt x="3569" y="3069"/>
                  </a:cubicBezTo>
                  <a:lnTo>
                    <a:pt x="32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69"/>
            <p:cNvSpPr/>
            <p:nvPr/>
          </p:nvSpPr>
          <p:spPr>
            <a:xfrm>
              <a:off x="2347150" y="3469250"/>
              <a:ext cx="36475" cy="50125"/>
            </a:xfrm>
            <a:custGeom>
              <a:avLst/>
              <a:gdLst/>
              <a:ahLst/>
              <a:cxnLst/>
              <a:rect l="l" t="t" r="r" b="b"/>
              <a:pathLst>
                <a:path w="1459" h="2005" extrusionOk="0">
                  <a:moveTo>
                    <a:pt x="724" y="1"/>
                  </a:moveTo>
                  <a:cubicBezTo>
                    <a:pt x="357" y="1"/>
                    <a:pt x="124" y="368"/>
                    <a:pt x="57" y="735"/>
                  </a:cubicBezTo>
                  <a:cubicBezTo>
                    <a:pt x="1" y="1381"/>
                    <a:pt x="466" y="2004"/>
                    <a:pt x="1053" y="2004"/>
                  </a:cubicBezTo>
                  <a:cubicBezTo>
                    <a:pt x="1162" y="2004"/>
                    <a:pt x="1276" y="1983"/>
                    <a:pt x="1391" y="1935"/>
                  </a:cubicBezTo>
                  <a:lnTo>
                    <a:pt x="1391" y="468"/>
                  </a:lnTo>
                  <a:cubicBezTo>
                    <a:pt x="1458" y="167"/>
                    <a:pt x="991" y="1"/>
                    <a:pt x="72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69"/>
            <p:cNvSpPr/>
            <p:nvPr/>
          </p:nvSpPr>
          <p:spPr>
            <a:xfrm>
              <a:off x="2429450" y="3432425"/>
              <a:ext cx="41725" cy="60675"/>
            </a:xfrm>
            <a:custGeom>
              <a:avLst/>
              <a:gdLst/>
              <a:ahLst/>
              <a:cxnLst/>
              <a:rect l="l" t="t" r="r" b="b"/>
              <a:pathLst>
                <a:path w="1669" h="2427" extrusionOk="0">
                  <a:moveTo>
                    <a:pt x="42" y="1"/>
                  </a:moveTo>
                  <a:cubicBezTo>
                    <a:pt x="23" y="1"/>
                    <a:pt x="1" y="20"/>
                    <a:pt x="1" y="39"/>
                  </a:cubicBezTo>
                  <a:cubicBezTo>
                    <a:pt x="167" y="606"/>
                    <a:pt x="268" y="1207"/>
                    <a:pt x="601" y="1674"/>
                  </a:cubicBezTo>
                  <a:cubicBezTo>
                    <a:pt x="634" y="1690"/>
                    <a:pt x="659" y="1699"/>
                    <a:pt x="680" y="1699"/>
                  </a:cubicBezTo>
                  <a:cubicBezTo>
                    <a:pt x="701" y="1699"/>
                    <a:pt x="718" y="1690"/>
                    <a:pt x="735" y="1674"/>
                  </a:cubicBezTo>
                  <a:cubicBezTo>
                    <a:pt x="832" y="1557"/>
                    <a:pt x="986" y="1429"/>
                    <a:pt x="1118" y="1429"/>
                  </a:cubicBezTo>
                  <a:cubicBezTo>
                    <a:pt x="1211" y="1429"/>
                    <a:pt x="1293" y="1494"/>
                    <a:pt x="1335" y="1674"/>
                  </a:cubicBezTo>
                  <a:cubicBezTo>
                    <a:pt x="1368" y="1941"/>
                    <a:pt x="1202" y="2141"/>
                    <a:pt x="1001" y="2308"/>
                  </a:cubicBezTo>
                  <a:cubicBezTo>
                    <a:pt x="921" y="2334"/>
                    <a:pt x="970" y="2426"/>
                    <a:pt x="1027" y="2426"/>
                  </a:cubicBezTo>
                  <a:cubicBezTo>
                    <a:pt x="1041" y="2426"/>
                    <a:pt x="1055" y="2421"/>
                    <a:pt x="1068" y="2408"/>
                  </a:cubicBezTo>
                  <a:cubicBezTo>
                    <a:pt x="1368" y="2208"/>
                    <a:pt x="1669" y="1741"/>
                    <a:pt x="1368" y="1440"/>
                  </a:cubicBezTo>
                  <a:cubicBezTo>
                    <a:pt x="1279" y="1329"/>
                    <a:pt x="1183" y="1285"/>
                    <a:pt x="1088" y="1285"/>
                  </a:cubicBezTo>
                  <a:cubicBezTo>
                    <a:pt x="932" y="1285"/>
                    <a:pt x="780" y="1404"/>
                    <a:pt x="669" y="1544"/>
                  </a:cubicBezTo>
                  <a:lnTo>
                    <a:pt x="669" y="1544"/>
                  </a:lnTo>
                  <a:cubicBezTo>
                    <a:pt x="378" y="1097"/>
                    <a:pt x="223" y="568"/>
                    <a:pt x="67" y="39"/>
                  </a:cubicBezTo>
                  <a:cubicBezTo>
                    <a:pt x="67" y="11"/>
                    <a:pt x="55"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69"/>
            <p:cNvSpPr/>
            <p:nvPr/>
          </p:nvSpPr>
          <p:spPr>
            <a:xfrm>
              <a:off x="2400775" y="3456750"/>
              <a:ext cx="7850" cy="5600"/>
            </a:xfrm>
            <a:custGeom>
              <a:avLst/>
              <a:gdLst/>
              <a:ahLst/>
              <a:cxnLst/>
              <a:rect l="l" t="t" r="r" b="b"/>
              <a:pathLst>
                <a:path w="314" h="224" extrusionOk="0">
                  <a:moveTo>
                    <a:pt x="147" y="0"/>
                  </a:moveTo>
                  <a:cubicBezTo>
                    <a:pt x="80" y="0"/>
                    <a:pt x="47" y="34"/>
                    <a:pt x="47" y="67"/>
                  </a:cubicBezTo>
                  <a:cubicBezTo>
                    <a:pt x="0" y="137"/>
                    <a:pt x="100" y="223"/>
                    <a:pt x="176" y="223"/>
                  </a:cubicBezTo>
                  <a:cubicBezTo>
                    <a:pt x="209" y="223"/>
                    <a:pt x="237" y="207"/>
                    <a:pt x="247" y="167"/>
                  </a:cubicBezTo>
                  <a:cubicBezTo>
                    <a:pt x="314" y="34"/>
                    <a:pt x="247" y="0"/>
                    <a:pt x="1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69"/>
            <p:cNvSpPr/>
            <p:nvPr/>
          </p:nvSpPr>
          <p:spPr>
            <a:xfrm>
              <a:off x="2468900" y="3444175"/>
              <a:ext cx="8125" cy="5325"/>
            </a:xfrm>
            <a:custGeom>
              <a:avLst/>
              <a:gdLst/>
              <a:ahLst/>
              <a:cxnLst/>
              <a:rect l="l" t="t" r="r" b="b"/>
              <a:pathLst>
                <a:path w="325" h="213" extrusionOk="0">
                  <a:moveTo>
                    <a:pt x="160" y="0"/>
                  </a:moveTo>
                  <a:cubicBezTo>
                    <a:pt x="9" y="0"/>
                    <a:pt x="1" y="213"/>
                    <a:pt x="136" y="213"/>
                  </a:cubicBezTo>
                  <a:cubicBezTo>
                    <a:pt x="152" y="213"/>
                    <a:pt x="170" y="210"/>
                    <a:pt x="191" y="203"/>
                  </a:cubicBezTo>
                  <a:cubicBezTo>
                    <a:pt x="324" y="170"/>
                    <a:pt x="324" y="36"/>
                    <a:pt x="191" y="3"/>
                  </a:cubicBezTo>
                  <a:cubicBezTo>
                    <a:pt x="180" y="1"/>
                    <a:pt x="170" y="0"/>
                    <a:pt x="1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69"/>
            <p:cNvSpPr/>
            <p:nvPr/>
          </p:nvSpPr>
          <p:spPr>
            <a:xfrm>
              <a:off x="2412925" y="3491550"/>
              <a:ext cx="48825" cy="18050"/>
            </a:xfrm>
            <a:custGeom>
              <a:avLst/>
              <a:gdLst/>
              <a:ahLst/>
              <a:cxnLst/>
              <a:rect l="l" t="t" r="r" b="b"/>
              <a:pathLst>
                <a:path w="1953" h="722" extrusionOk="0">
                  <a:moveTo>
                    <a:pt x="74" y="0"/>
                  </a:moveTo>
                  <a:cubicBezTo>
                    <a:pt x="40" y="0"/>
                    <a:pt x="1" y="55"/>
                    <a:pt x="28" y="109"/>
                  </a:cubicBezTo>
                  <a:cubicBezTo>
                    <a:pt x="328" y="443"/>
                    <a:pt x="595" y="643"/>
                    <a:pt x="1062" y="676"/>
                  </a:cubicBezTo>
                  <a:cubicBezTo>
                    <a:pt x="1162" y="701"/>
                    <a:pt x="1294" y="722"/>
                    <a:pt x="1425" y="722"/>
                  </a:cubicBezTo>
                  <a:cubicBezTo>
                    <a:pt x="1647" y="722"/>
                    <a:pt x="1867" y="664"/>
                    <a:pt x="1929" y="476"/>
                  </a:cubicBezTo>
                  <a:cubicBezTo>
                    <a:pt x="1953" y="429"/>
                    <a:pt x="1926" y="382"/>
                    <a:pt x="1897" y="382"/>
                  </a:cubicBezTo>
                  <a:cubicBezTo>
                    <a:pt x="1885" y="382"/>
                    <a:pt x="1872" y="390"/>
                    <a:pt x="1863" y="410"/>
                  </a:cubicBezTo>
                  <a:cubicBezTo>
                    <a:pt x="1755" y="517"/>
                    <a:pt x="1580" y="548"/>
                    <a:pt x="1405" y="548"/>
                  </a:cubicBezTo>
                  <a:cubicBezTo>
                    <a:pt x="1254" y="548"/>
                    <a:pt x="1103" y="525"/>
                    <a:pt x="995" y="510"/>
                  </a:cubicBezTo>
                  <a:cubicBezTo>
                    <a:pt x="595" y="476"/>
                    <a:pt x="361" y="276"/>
                    <a:pt x="95" y="9"/>
                  </a:cubicBezTo>
                  <a:cubicBezTo>
                    <a:pt x="88" y="3"/>
                    <a:pt x="81" y="0"/>
                    <a:pt x="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69"/>
            <p:cNvSpPr/>
            <p:nvPr/>
          </p:nvSpPr>
          <p:spPr>
            <a:xfrm>
              <a:off x="2406950" y="3488600"/>
              <a:ext cx="14200" cy="14575"/>
            </a:xfrm>
            <a:custGeom>
              <a:avLst/>
              <a:gdLst/>
              <a:ahLst/>
              <a:cxnLst/>
              <a:rect l="l" t="t" r="r" b="b"/>
              <a:pathLst>
                <a:path w="568" h="583" extrusionOk="0">
                  <a:moveTo>
                    <a:pt x="341" y="1"/>
                  </a:moveTo>
                  <a:cubicBezTo>
                    <a:pt x="99" y="1"/>
                    <a:pt x="0" y="331"/>
                    <a:pt x="0" y="561"/>
                  </a:cubicBezTo>
                  <a:cubicBezTo>
                    <a:pt x="28" y="575"/>
                    <a:pt x="55" y="583"/>
                    <a:pt x="78" y="583"/>
                  </a:cubicBezTo>
                  <a:cubicBezTo>
                    <a:pt x="111" y="583"/>
                    <a:pt x="133" y="567"/>
                    <a:pt x="133" y="528"/>
                  </a:cubicBezTo>
                  <a:cubicBezTo>
                    <a:pt x="133" y="428"/>
                    <a:pt x="167" y="294"/>
                    <a:pt x="234" y="227"/>
                  </a:cubicBezTo>
                  <a:cubicBezTo>
                    <a:pt x="300" y="127"/>
                    <a:pt x="400" y="94"/>
                    <a:pt x="467" y="94"/>
                  </a:cubicBezTo>
                  <a:cubicBezTo>
                    <a:pt x="500" y="94"/>
                    <a:pt x="567" y="27"/>
                    <a:pt x="467" y="27"/>
                  </a:cubicBezTo>
                  <a:cubicBezTo>
                    <a:pt x="421" y="9"/>
                    <a:pt x="380" y="1"/>
                    <a:pt x="3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69"/>
            <p:cNvSpPr/>
            <p:nvPr/>
          </p:nvSpPr>
          <p:spPr>
            <a:xfrm>
              <a:off x="2397200" y="3549300"/>
              <a:ext cx="73975" cy="14025"/>
            </a:xfrm>
            <a:custGeom>
              <a:avLst/>
              <a:gdLst/>
              <a:ahLst/>
              <a:cxnLst/>
              <a:rect l="l" t="t" r="r" b="b"/>
              <a:pathLst>
                <a:path w="2959" h="561" extrusionOk="0">
                  <a:moveTo>
                    <a:pt x="2892" y="1"/>
                  </a:moveTo>
                  <a:cubicBezTo>
                    <a:pt x="2525" y="34"/>
                    <a:pt x="2191" y="268"/>
                    <a:pt x="1824" y="368"/>
                  </a:cubicBezTo>
                  <a:cubicBezTo>
                    <a:pt x="1654" y="421"/>
                    <a:pt x="1464" y="447"/>
                    <a:pt x="1269" y="447"/>
                  </a:cubicBezTo>
                  <a:cubicBezTo>
                    <a:pt x="853" y="447"/>
                    <a:pt x="419" y="328"/>
                    <a:pt x="123" y="101"/>
                  </a:cubicBezTo>
                  <a:cubicBezTo>
                    <a:pt x="92" y="80"/>
                    <a:pt x="68" y="72"/>
                    <a:pt x="49" y="72"/>
                  </a:cubicBezTo>
                  <a:cubicBezTo>
                    <a:pt x="9" y="72"/>
                    <a:pt x="0" y="111"/>
                    <a:pt x="23" y="134"/>
                  </a:cubicBezTo>
                  <a:cubicBezTo>
                    <a:pt x="339" y="451"/>
                    <a:pt x="699" y="561"/>
                    <a:pt x="1073" y="561"/>
                  </a:cubicBezTo>
                  <a:cubicBezTo>
                    <a:pt x="1684" y="561"/>
                    <a:pt x="2333" y="267"/>
                    <a:pt x="2892" y="101"/>
                  </a:cubicBezTo>
                  <a:cubicBezTo>
                    <a:pt x="2959" y="101"/>
                    <a:pt x="2959" y="1"/>
                    <a:pt x="289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69"/>
            <p:cNvSpPr/>
            <p:nvPr/>
          </p:nvSpPr>
          <p:spPr>
            <a:xfrm>
              <a:off x="2677975" y="3462025"/>
              <a:ext cx="70900" cy="140375"/>
            </a:xfrm>
            <a:custGeom>
              <a:avLst/>
              <a:gdLst/>
              <a:ahLst/>
              <a:cxnLst/>
              <a:rect l="l" t="t" r="r" b="b"/>
              <a:pathLst>
                <a:path w="2836" h="5615" extrusionOk="0">
                  <a:moveTo>
                    <a:pt x="766" y="1"/>
                  </a:moveTo>
                  <a:cubicBezTo>
                    <a:pt x="733" y="1"/>
                    <a:pt x="701" y="8"/>
                    <a:pt x="667" y="23"/>
                  </a:cubicBezTo>
                  <a:cubicBezTo>
                    <a:pt x="667" y="23"/>
                    <a:pt x="801" y="490"/>
                    <a:pt x="1001" y="957"/>
                  </a:cubicBezTo>
                  <a:cubicBezTo>
                    <a:pt x="1197" y="1414"/>
                    <a:pt x="1488" y="2125"/>
                    <a:pt x="1220" y="2125"/>
                  </a:cubicBezTo>
                  <a:cubicBezTo>
                    <a:pt x="1214" y="2125"/>
                    <a:pt x="1208" y="2125"/>
                    <a:pt x="1201" y="2124"/>
                  </a:cubicBezTo>
                  <a:cubicBezTo>
                    <a:pt x="944" y="2124"/>
                    <a:pt x="686" y="449"/>
                    <a:pt x="489" y="449"/>
                  </a:cubicBezTo>
                  <a:cubicBezTo>
                    <a:pt x="481" y="449"/>
                    <a:pt x="474" y="452"/>
                    <a:pt x="467" y="456"/>
                  </a:cubicBezTo>
                  <a:cubicBezTo>
                    <a:pt x="200" y="523"/>
                    <a:pt x="467" y="1857"/>
                    <a:pt x="701" y="2658"/>
                  </a:cubicBezTo>
                  <a:cubicBezTo>
                    <a:pt x="866" y="3174"/>
                    <a:pt x="814" y="3345"/>
                    <a:pt x="734" y="3345"/>
                  </a:cubicBezTo>
                  <a:cubicBezTo>
                    <a:pt x="685" y="3345"/>
                    <a:pt x="626" y="3281"/>
                    <a:pt x="601" y="3192"/>
                  </a:cubicBezTo>
                  <a:cubicBezTo>
                    <a:pt x="502" y="2963"/>
                    <a:pt x="372" y="2157"/>
                    <a:pt x="210" y="2157"/>
                  </a:cubicBezTo>
                  <a:cubicBezTo>
                    <a:pt x="207" y="2157"/>
                    <a:pt x="203" y="2157"/>
                    <a:pt x="200" y="2158"/>
                  </a:cubicBezTo>
                  <a:cubicBezTo>
                    <a:pt x="0" y="2258"/>
                    <a:pt x="100" y="3459"/>
                    <a:pt x="300" y="3992"/>
                  </a:cubicBezTo>
                  <a:cubicBezTo>
                    <a:pt x="500" y="4526"/>
                    <a:pt x="1301" y="5260"/>
                    <a:pt x="1268" y="5527"/>
                  </a:cubicBezTo>
                  <a:cubicBezTo>
                    <a:pt x="1261" y="5590"/>
                    <a:pt x="1322" y="5614"/>
                    <a:pt x="1424" y="5614"/>
                  </a:cubicBezTo>
                  <a:cubicBezTo>
                    <a:pt x="1809" y="5614"/>
                    <a:pt x="2769" y="5260"/>
                    <a:pt x="2769" y="5260"/>
                  </a:cubicBezTo>
                  <a:cubicBezTo>
                    <a:pt x="2769" y="5260"/>
                    <a:pt x="2835" y="2892"/>
                    <a:pt x="2502" y="1791"/>
                  </a:cubicBezTo>
                  <a:cubicBezTo>
                    <a:pt x="2216" y="820"/>
                    <a:pt x="1759" y="240"/>
                    <a:pt x="1613" y="240"/>
                  </a:cubicBezTo>
                  <a:cubicBezTo>
                    <a:pt x="1588" y="240"/>
                    <a:pt x="1573" y="256"/>
                    <a:pt x="1568" y="290"/>
                  </a:cubicBezTo>
                  <a:cubicBezTo>
                    <a:pt x="1501" y="490"/>
                    <a:pt x="2435" y="1958"/>
                    <a:pt x="2035" y="1991"/>
                  </a:cubicBezTo>
                  <a:cubicBezTo>
                    <a:pt x="2032" y="1991"/>
                    <a:pt x="2030" y="1991"/>
                    <a:pt x="2027" y="1991"/>
                  </a:cubicBezTo>
                  <a:cubicBezTo>
                    <a:pt x="1683" y="1991"/>
                    <a:pt x="1308" y="1"/>
                    <a:pt x="766"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69"/>
            <p:cNvSpPr/>
            <p:nvPr/>
          </p:nvSpPr>
          <p:spPr>
            <a:xfrm>
              <a:off x="2692975" y="3538050"/>
              <a:ext cx="43150" cy="28650"/>
            </a:xfrm>
            <a:custGeom>
              <a:avLst/>
              <a:gdLst/>
              <a:ahLst/>
              <a:cxnLst/>
              <a:rect l="l" t="t" r="r" b="b"/>
              <a:pathLst>
                <a:path w="1726" h="1146" extrusionOk="0">
                  <a:moveTo>
                    <a:pt x="17" y="1"/>
                  </a:moveTo>
                  <a:cubicBezTo>
                    <a:pt x="9" y="1"/>
                    <a:pt x="1" y="17"/>
                    <a:pt x="1" y="51"/>
                  </a:cubicBezTo>
                  <a:cubicBezTo>
                    <a:pt x="34" y="251"/>
                    <a:pt x="134" y="451"/>
                    <a:pt x="301" y="618"/>
                  </a:cubicBezTo>
                  <a:cubicBezTo>
                    <a:pt x="317" y="634"/>
                    <a:pt x="334" y="643"/>
                    <a:pt x="351" y="643"/>
                  </a:cubicBezTo>
                  <a:cubicBezTo>
                    <a:pt x="367" y="643"/>
                    <a:pt x="384" y="634"/>
                    <a:pt x="401" y="618"/>
                  </a:cubicBezTo>
                  <a:cubicBezTo>
                    <a:pt x="519" y="500"/>
                    <a:pt x="637" y="452"/>
                    <a:pt x="751" y="452"/>
                  </a:cubicBezTo>
                  <a:cubicBezTo>
                    <a:pt x="1089" y="452"/>
                    <a:pt x="1394" y="869"/>
                    <a:pt x="1568" y="1118"/>
                  </a:cubicBezTo>
                  <a:cubicBezTo>
                    <a:pt x="1588" y="1138"/>
                    <a:pt x="1610" y="1146"/>
                    <a:pt x="1631" y="1146"/>
                  </a:cubicBezTo>
                  <a:cubicBezTo>
                    <a:pt x="1682" y="1146"/>
                    <a:pt x="1725" y="1099"/>
                    <a:pt x="1702" y="1051"/>
                  </a:cubicBezTo>
                  <a:cubicBezTo>
                    <a:pt x="1535" y="751"/>
                    <a:pt x="1235" y="451"/>
                    <a:pt x="901" y="318"/>
                  </a:cubicBezTo>
                  <a:cubicBezTo>
                    <a:pt x="851" y="301"/>
                    <a:pt x="784" y="293"/>
                    <a:pt x="714" y="293"/>
                  </a:cubicBezTo>
                  <a:cubicBezTo>
                    <a:pt x="643" y="293"/>
                    <a:pt x="568" y="301"/>
                    <a:pt x="501" y="318"/>
                  </a:cubicBezTo>
                  <a:cubicBezTo>
                    <a:pt x="468" y="318"/>
                    <a:pt x="367" y="451"/>
                    <a:pt x="334" y="451"/>
                  </a:cubicBezTo>
                  <a:cubicBezTo>
                    <a:pt x="167" y="451"/>
                    <a:pt x="67" y="117"/>
                    <a:pt x="34" y="51"/>
                  </a:cubicBezTo>
                  <a:cubicBezTo>
                    <a:pt x="34" y="17"/>
                    <a:pt x="26"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69"/>
            <p:cNvSpPr/>
            <p:nvPr/>
          </p:nvSpPr>
          <p:spPr>
            <a:xfrm>
              <a:off x="2497825" y="3570150"/>
              <a:ext cx="346125" cy="192150"/>
            </a:xfrm>
            <a:custGeom>
              <a:avLst/>
              <a:gdLst/>
              <a:ahLst/>
              <a:cxnLst/>
              <a:rect l="l" t="t" r="r" b="b"/>
              <a:pathLst>
                <a:path w="13845" h="7686" extrusionOk="0">
                  <a:moveTo>
                    <a:pt x="10542" y="1"/>
                  </a:moveTo>
                  <a:lnTo>
                    <a:pt x="7373" y="801"/>
                  </a:lnTo>
                  <a:lnTo>
                    <a:pt x="8574" y="3870"/>
                  </a:lnTo>
                  <a:lnTo>
                    <a:pt x="1" y="1435"/>
                  </a:lnTo>
                  <a:lnTo>
                    <a:pt x="1" y="1435"/>
                  </a:lnTo>
                  <a:lnTo>
                    <a:pt x="3670" y="6672"/>
                  </a:lnTo>
                  <a:cubicBezTo>
                    <a:pt x="3670" y="6672"/>
                    <a:pt x="6335" y="7686"/>
                    <a:pt x="8821" y="7686"/>
                  </a:cubicBezTo>
                  <a:cubicBezTo>
                    <a:pt x="9650" y="7686"/>
                    <a:pt x="10458" y="7573"/>
                    <a:pt x="11142" y="7273"/>
                  </a:cubicBezTo>
                  <a:cubicBezTo>
                    <a:pt x="13844" y="6039"/>
                    <a:pt x="10542" y="1"/>
                    <a:pt x="10542"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69"/>
            <p:cNvSpPr/>
            <p:nvPr/>
          </p:nvSpPr>
          <p:spPr>
            <a:xfrm>
              <a:off x="2688800" y="3584700"/>
              <a:ext cx="78775" cy="30525"/>
            </a:xfrm>
            <a:custGeom>
              <a:avLst/>
              <a:gdLst/>
              <a:ahLst/>
              <a:cxnLst/>
              <a:rect l="l" t="t" r="r" b="b"/>
              <a:pathLst>
                <a:path w="3151" h="1221" extrusionOk="0">
                  <a:moveTo>
                    <a:pt x="3074" y="1"/>
                  </a:moveTo>
                  <a:cubicBezTo>
                    <a:pt x="3062" y="1"/>
                    <a:pt x="3049" y="6"/>
                    <a:pt x="3036" y="19"/>
                  </a:cubicBezTo>
                  <a:lnTo>
                    <a:pt x="34" y="1120"/>
                  </a:lnTo>
                  <a:cubicBezTo>
                    <a:pt x="1" y="1187"/>
                    <a:pt x="34" y="1220"/>
                    <a:pt x="67" y="1220"/>
                  </a:cubicBezTo>
                  <a:cubicBezTo>
                    <a:pt x="1068" y="887"/>
                    <a:pt x="2069" y="520"/>
                    <a:pt x="3070" y="119"/>
                  </a:cubicBezTo>
                  <a:cubicBezTo>
                    <a:pt x="3150" y="93"/>
                    <a:pt x="3123" y="1"/>
                    <a:pt x="30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69"/>
            <p:cNvSpPr/>
            <p:nvPr/>
          </p:nvSpPr>
          <p:spPr>
            <a:xfrm>
              <a:off x="2509500" y="4690950"/>
              <a:ext cx="158475" cy="97600"/>
            </a:xfrm>
            <a:custGeom>
              <a:avLst/>
              <a:gdLst/>
              <a:ahLst/>
              <a:cxnLst/>
              <a:rect l="l" t="t" r="r" b="b"/>
              <a:pathLst>
                <a:path w="6339" h="3904" extrusionOk="0">
                  <a:moveTo>
                    <a:pt x="3737" y="1"/>
                  </a:moveTo>
                  <a:lnTo>
                    <a:pt x="1" y="501"/>
                  </a:lnTo>
                  <a:lnTo>
                    <a:pt x="168" y="501"/>
                  </a:lnTo>
                  <a:lnTo>
                    <a:pt x="301" y="3837"/>
                  </a:lnTo>
                  <a:lnTo>
                    <a:pt x="6339" y="3904"/>
                  </a:lnTo>
                  <a:lnTo>
                    <a:pt x="3570" y="2169"/>
                  </a:lnTo>
                  <a:lnTo>
                    <a:pt x="373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69"/>
            <p:cNvSpPr/>
            <p:nvPr/>
          </p:nvSpPr>
          <p:spPr>
            <a:xfrm>
              <a:off x="2341900" y="4705150"/>
              <a:ext cx="140125" cy="90075"/>
            </a:xfrm>
            <a:custGeom>
              <a:avLst/>
              <a:gdLst/>
              <a:ahLst/>
              <a:cxnLst/>
              <a:rect l="l" t="t" r="r" b="b"/>
              <a:pathLst>
                <a:path w="5605" h="3603" extrusionOk="0">
                  <a:moveTo>
                    <a:pt x="2435" y="0"/>
                  </a:moveTo>
                  <a:lnTo>
                    <a:pt x="2502" y="1835"/>
                  </a:lnTo>
                  <a:lnTo>
                    <a:pt x="0" y="3603"/>
                  </a:lnTo>
                  <a:lnTo>
                    <a:pt x="0" y="3603"/>
                  </a:lnTo>
                  <a:lnTo>
                    <a:pt x="5571" y="3436"/>
                  </a:lnTo>
                  <a:lnTo>
                    <a:pt x="5604" y="67"/>
                  </a:lnTo>
                  <a:lnTo>
                    <a:pt x="243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69"/>
            <p:cNvSpPr/>
            <p:nvPr/>
          </p:nvSpPr>
          <p:spPr>
            <a:xfrm>
              <a:off x="2456150" y="3659900"/>
              <a:ext cx="6675" cy="94175"/>
            </a:xfrm>
            <a:custGeom>
              <a:avLst/>
              <a:gdLst/>
              <a:ahLst/>
              <a:cxnLst/>
              <a:rect l="l" t="t" r="r" b="b"/>
              <a:pathLst>
                <a:path w="267" h="3767" extrusionOk="0">
                  <a:moveTo>
                    <a:pt x="62" y="0"/>
                  </a:moveTo>
                  <a:cubicBezTo>
                    <a:pt x="47" y="0"/>
                    <a:pt x="33" y="17"/>
                    <a:pt x="33" y="47"/>
                  </a:cubicBezTo>
                  <a:cubicBezTo>
                    <a:pt x="0" y="1248"/>
                    <a:pt x="100" y="2449"/>
                    <a:pt x="134" y="3716"/>
                  </a:cubicBezTo>
                  <a:cubicBezTo>
                    <a:pt x="134" y="3749"/>
                    <a:pt x="167" y="3766"/>
                    <a:pt x="200" y="3766"/>
                  </a:cubicBezTo>
                  <a:cubicBezTo>
                    <a:pt x="234" y="3766"/>
                    <a:pt x="267" y="3749"/>
                    <a:pt x="267" y="3716"/>
                  </a:cubicBezTo>
                  <a:cubicBezTo>
                    <a:pt x="200" y="2515"/>
                    <a:pt x="200" y="1281"/>
                    <a:pt x="100" y="80"/>
                  </a:cubicBezTo>
                  <a:cubicBezTo>
                    <a:pt x="100" y="25"/>
                    <a:pt x="80" y="0"/>
                    <a:pt x="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69"/>
            <p:cNvSpPr/>
            <p:nvPr/>
          </p:nvSpPr>
          <p:spPr>
            <a:xfrm>
              <a:off x="2467825" y="3680875"/>
              <a:ext cx="3350" cy="4225"/>
            </a:xfrm>
            <a:custGeom>
              <a:avLst/>
              <a:gdLst/>
              <a:ahLst/>
              <a:cxnLst/>
              <a:rect l="l" t="t" r="r" b="b"/>
              <a:pathLst>
                <a:path w="134" h="169" extrusionOk="0">
                  <a:moveTo>
                    <a:pt x="67" y="0"/>
                  </a:moveTo>
                  <a:cubicBezTo>
                    <a:pt x="33" y="0"/>
                    <a:pt x="0" y="25"/>
                    <a:pt x="0" y="75"/>
                  </a:cubicBezTo>
                  <a:cubicBezTo>
                    <a:pt x="0" y="133"/>
                    <a:pt x="45" y="169"/>
                    <a:pt x="83" y="169"/>
                  </a:cubicBezTo>
                  <a:cubicBezTo>
                    <a:pt x="110" y="169"/>
                    <a:pt x="134" y="150"/>
                    <a:pt x="134" y="108"/>
                  </a:cubicBezTo>
                  <a:lnTo>
                    <a:pt x="134" y="75"/>
                  </a:lnTo>
                  <a:cubicBezTo>
                    <a:pt x="134" y="25"/>
                    <a:pt x="100"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69"/>
            <p:cNvSpPr/>
            <p:nvPr/>
          </p:nvSpPr>
          <p:spPr>
            <a:xfrm>
              <a:off x="2467825" y="3700150"/>
              <a:ext cx="5025" cy="3475"/>
            </a:xfrm>
            <a:custGeom>
              <a:avLst/>
              <a:gdLst/>
              <a:ahLst/>
              <a:cxnLst/>
              <a:rect l="l" t="t" r="r" b="b"/>
              <a:pathLst>
                <a:path w="201" h="139" extrusionOk="0">
                  <a:moveTo>
                    <a:pt x="100" y="0"/>
                  </a:moveTo>
                  <a:cubicBezTo>
                    <a:pt x="1" y="0"/>
                    <a:pt x="6" y="138"/>
                    <a:pt x="67" y="138"/>
                  </a:cubicBezTo>
                  <a:cubicBezTo>
                    <a:pt x="167" y="138"/>
                    <a:pt x="200" y="5"/>
                    <a:pt x="134" y="5"/>
                  </a:cubicBezTo>
                  <a:cubicBezTo>
                    <a:pt x="121" y="2"/>
                    <a:pt x="11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69"/>
            <p:cNvSpPr/>
            <p:nvPr/>
          </p:nvSpPr>
          <p:spPr>
            <a:xfrm>
              <a:off x="2396100" y="3633550"/>
              <a:ext cx="60075" cy="41700"/>
            </a:xfrm>
            <a:custGeom>
              <a:avLst/>
              <a:gdLst/>
              <a:ahLst/>
              <a:cxnLst/>
              <a:rect l="l" t="t" r="r" b="b"/>
              <a:pathLst>
                <a:path w="2403" h="1668" extrusionOk="0">
                  <a:moveTo>
                    <a:pt x="100" y="0"/>
                  </a:moveTo>
                  <a:cubicBezTo>
                    <a:pt x="0" y="1201"/>
                    <a:pt x="1401" y="1635"/>
                    <a:pt x="2335" y="1668"/>
                  </a:cubicBezTo>
                  <a:cubicBezTo>
                    <a:pt x="2402" y="1668"/>
                    <a:pt x="2402" y="1601"/>
                    <a:pt x="2335" y="1601"/>
                  </a:cubicBezTo>
                  <a:cubicBezTo>
                    <a:pt x="1301" y="1468"/>
                    <a:pt x="267" y="1168"/>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69"/>
            <p:cNvSpPr/>
            <p:nvPr/>
          </p:nvSpPr>
          <p:spPr>
            <a:xfrm>
              <a:off x="2471150" y="3617275"/>
              <a:ext cx="46725" cy="55475"/>
            </a:xfrm>
            <a:custGeom>
              <a:avLst/>
              <a:gdLst/>
              <a:ahLst/>
              <a:cxnLst/>
              <a:rect l="l" t="t" r="r" b="b"/>
              <a:pathLst>
                <a:path w="1869" h="2219" extrusionOk="0">
                  <a:moveTo>
                    <a:pt x="1735" y="1"/>
                  </a:moveTo>
                  <a:cubicBezTo>
                    <a:pt x="1718" y="1"/>
                    <a:pt x="1702" y="17"/>
                    <a:pt x="1702" y="51"/>
                  </a:cubicBezTo>
                  <a:cubicBezTo>
                    <a:pt x="1702" y="1118"/>
                    <a:pt x="1068" y="1919"/>
                    <a:pt x="1" y="2219"/>
                  </a:cubicBezTo>
                  <a:cubicBezTo>
                    <a:pt x="1068" y="2119"/>
                    <a:pt x="1869" y="1085"/>
                    <a:pt x="1768" y="51"/>
                  </a:cubicBezTo>
                  <a:cubicBezTo>
                    <a:pt x="1768" y="17"/>
                    <a:pt x="1752" y="1"/>
                    <a:pt x="17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69"/>
            <p:cNvSpPr/>
            <p:nvPr/>
          </p:nvSpPr>
          <p:spPr>
            <a:xfrm>
              <a:off x="2335225" y="3738400"/>
              <a:ext cx="24200" cy="257500"/>
            </a:xfrm>
            <a:custGeom>
              <a:avLst/>
              <a:gdLst/>
              <a:ahLst/>
              <a:cxnLst/>
              <a:rect l="l" t="t" r="r" b="b"/>
              <a:pathLst>
                <a:path w="968" h="10300" extrusionOk="0">
                  <a:moveTo>
                    <a:pt x="150" y="1"/>
                  </a:moveTo>
                  <a:cubicBezTo>
                    <a:pt x="125" y="1"/>
                    <a:pt x="100" y="26"/>
                    <a:pt x="100" y="76"/>
                  </a:cubicBezTo>
                  <a:cubicBezTo>
                    <a:pt x="0" y="3478"/>
                    <a:pt x="267" y="6914"/>
                    <a:pt x="834" y="10250"/>
                  </a:cubicBezTo>
                  <a:cubicBezTo>
                    <a:pt x="851" y="10283"/>
                    <a:pt x="884" y="10300"/>
                    <a:pt x="913" y="10300"/>
                  </a:cubicBezTo>
                  <a:cubicBezTo>
                    <a:pt x="943" y="10300"/>
                    <a:pt x="968" y="10283"/>
                    <a:pt x="968" y="10250"/>
                  </a:cubicBezTo>
                  <a:cubicBezTo>
                    <a:pt x="434" y="6847"/>
                    <a:pt x="167" y="3478"/>
                    <a:pt x="200" y="76"/>
                  </a:cubicBezTo>
                  <a:cubicBezTo>
                    <a:pt x="200" y="26"/>
                    <a:pt x="175" y="1"/>
                    <a:pt x="1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69"/>
            <p:cNvSpPr/>
            <p:nvPr/>
          </p:nvSpPr>
          <p:spPr>
            <a:xfrm>
              <a:off x="2467825" y="4024625"/>
              <a:ext cx="39200" cy="100950"/>
            </a:xfrm>
            <a:custGeom>
              <a:avLst/>
              <a:gdLst/>
              <a:ahLst/>
              <a:cxnLst/>
              <a:rect l="l" t="t" r="r" b="b"/>
              <a:pathLst>
                <a:path w="1568" h="4038" extrusionOk="0">
                  <a:moveTo>
                    <a:pt x="897" y="0"/>
                  </a:moveTo>
                  <a:cubicBezTo>
                    <a:pt x="870" y="0"/>
                    <a:pt x="846" y="11"/>
                    <a:pt x="834" y="35"/>
                  </a:cubicBezTo>
                  <a:cubicBezTo>
                    <a:pt x="534" y="1336"/>
                    <a:pt x="1468" y="3137"/>
                    <a:pt x="33" y="3971"/>
                  </a:cubicBezTo>
                  <a:cubicBezTo>
                    <a:pt x="0" y="4004"/>
                    <a:pt x="33" y="4038"/>
                    <a:pt x="67" y="4038"/>
                  </a:cubicBezTo>
                  <a:cubicBezTo>
                    <a:pt x="1568" y="3437"/>
                    <a:pt x="801" y="1302"/>
                    <a:pt x="1001" y="102"/>
                  </a:cubicBezTo>
                  <a:cubicBezTo>
                    <a:pt x="1001" y="37"/>
                    <a:pt x="945" y="0"/>
                    <a:pt x="89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69"/>
            <p:cNvSpPr/>
            <p:nvPr/>
          </p:nvSpPr>
          <p:spPr>
            <a:xfrm>
              <a:off x="2372750" y="3909975"/>
              <a:ext cx="73100" cy="72400"/>
            </a:xfrm>
            <a:custGeom>
              <a:avLst/>
              <a:gdLst/>
              <a:ahLst/>
              <a:cxnLst/>
              <a:rect l="l" t="t" r="r" b="b"/>
              <a:pathLst>
                <a:path w="2924" h="2896" extrusionOk="0">
                  <a:moveTo>
                    <a:pt x="2611" y="1"/>
                  </a:moveTo>
                  <a:cubicBezTo>
                    <a:pt x="2586" y="1"/>
                    <a:pt x="2569" y="18"/>
                    <a:pt x="2602" y="51"/>
                  </a:cubicBezTo>
                  <a:cubicBezTo>
                    <a:pt x="2827" y="1530"/>
                    <a:pt x="1720" y="2792"/>
                    <a:pt x="266" y="2792"/>
                  </a:cubicBezTo>
                  <a:cubicBezTo>
                    <a:pt x="211" y="2792"/>
                    <a:pt x="156" y="2790"/>
                    <a:pt x="100" y="2786"/>
                  </a:cubicBezTo>
                  <a:cubicBezTo>
                    <a:pt x="0" y="2853"/>
                    <a:pt x="0" y="2886"/>
                    <a:pt x="34" y="2886"/>
                  </a:cubicBezTo>
                  <a:cubicBezTo>
                    <a:pt x="109" y="2893"/>
                    <a:pt x="184" y="2896"/>
                    <a:pt x="258" y="2896"/>
                  </a:cubicBezTo>
                  <a:cubicBezTo>
                    <a:pt x="1782" y="2896"/>
                    <a:pt x="2923" y="1610"/>
                    <a:pt x="2669" y="51"/>
                  </a:cubicBezTo>
                  <a:cubicBezTo>
                    <a:pt x="2669" y="18"/>
                    <a:pt x="2636" y="1"/>
                    <a:pt x="26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69"/>
            <p:cNvSpPr/>
            <p:nvPr/>
          </p:nvSpPr>
          <p:spPr>
            <a:xfrm>
              <a:off x="2523125" y="3897175"/>
              <a:ext cx="74800" cy="62825"/>
            </a:xfrm>
            <a:custGeom>
              <a:avLst/>
              <a:gdLst/>
              <a:ahLst/>
              <a:cxnLst/>
              <a:rect l="l" t="t" r="r" b="b"/>
              <a:pathLst>
                <a:path w="2992" h="2513" extrusionOk="0">
                  <a:moveTo>
                    <a:pt x="141" y="1"/>
                  </a:moveTo>
                  <a:cubicBezTo>
                    <a:pt x="121" y="1"/>
                    <a:pt x="90" y="40"/>
                    <a:pt x="90" y="63"/>
                  </a:cubicBezTo>
                  <a:cubicBezTo>
                    <a:pt x="1" y="1460"/>
                    <a:pt x="1077" y="2513"/>
                    <a:pt x="2422" y="2513"/>
                  </a:cubicBezTo>
                  <a:cubicBezTo>
                    <a:pt x="2586" y="2513"/>
                    <a:pt x="2755" y="2497"/>
                    <a:pt x="2925" y="2464"/>
                  </a:cubicBezTo>
                  <a:cubicBezTo>
                    <a:pt x="2992" y="2464"/>
                    <a:pt x="2992" y="2364"/>
                    <a:pt x="2925" y="2364"/>
                  </a:cubicBezTo>
                  <a:cubicBezTo>
                    <a:pt x="2786" y="2386"/>
                    <a:pt x="2649" y="2396"/>
                    <a:pt x="2516" y="2396"/>
                  </a:cubicBezTo>
                  <a:cubicBezTo>
                    <a:pt x="1206" y="2396"/>
                    <a:pt x="187" y="1391"/>
                    <a:pt x="156" y="29"/>
                  </a:cubicBezTo>
                  <a:cubicBezTo>
                    <a:pt x="156" y="9"/>
                    <a:pt x="150" y="1"/>
                    <a:pt x="1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69"/>
            <p:cNvSpPr/>
            <p:nvPr/>
          </p:nvSpPr>
          <p:spPr>
            <a:xfrm>
              <a:off x="2359400" y="4046425"/>
              <a:ext cx="61750" cy="657200"/>
            </a:xfrm>
            <a:custGeom>
              <a:avLst/>
              <a:gdLst/>
              <a:ahLst/>
              <a:cxnLst/>
              <a:rect l="l" t="t" r="r" b="b"/>
              <a:pathLst>
                <a:path w="2470" h="26288" extrusionOk="0">
                  <a:moveTo>
                    <a:pt x="33" y="0"/>
                  </a:moveTo>
                  <a:cubicBezTo>
                    <a:pt x="21" y="0"/>
                    <a:pt x="1" y="27"/>
                    <a:pt x="1" y="64"/>
                  </a:cubicBezTo>
                  <a:cubicBezTo>
                    <a:pt x="1135" y="8770"/>
                    <a:pt x="1969" y="17476"/>
                    <a:pt x="2369" y="26249"/>
                  </a:cubicBezTo>
                  <a:cubicBezTo>
                    <a:pt x="2369" y="26277"/>
                    <a:pt x="2387" y="26287"/>
                    <a:pt x="2408" y="26287"/>
                  </a:cubicBezTo>
                  <a:cubicBezTo>
                    <a:pt x="2436" y="26287"/>
                    <a:pt x="2469" y="26268"/>
                    <a:pt x="2469" y="26249"/>
                  </a:cubicBezTo>
                  <a:cubicBezTo>
                    <a:pt x="2202" y="17509"/>
                    <a:pt x="1402" y="8670"/>
                    <a:pt x="34" y="64"/>
                  </a:cubicBezTo>
                  <a:cubicBezTo>
                    <a:pt x="49" y="18"/>
                    <a:pt x="44" y="0"/>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69"/>
            <p:cNvSpPr/>
            <p:nvPr/>
          </p:nvSpPr>
          <p:spPr>
            <a:xfrm>
              <a:off x="2482000" y="4112500"/>
              <a:ext cx="50875" cy="590375"/>
            </a:xfrm>
            <a:custGeom>
              <a:avLst/>
              <a:gdLst/>
              <a:ahLst/>
              <a:cxnLst/>
              <a:rect l="l" t="t" r="r" b="b"/>
              <a:pathLst>
                <a:path w="2035" h="23615" extrusionOk="0">
                  <a:moveTo>
                    <a:pt x="27" y="1"/>
                  </a:moveTo>
                  <a:cubicBezTo>
                    <a:pt x="12" y="1"/>
                    <a:pt x="0" y="9"/>
                    <a:pt x="0" y="22"/>
                  </a:cubicBezTo>
                  <a:cubicBezTo>
                    <a:pt x="834" y="7861"/>
                    <a:pt x="1435" y="15667"/>
                    <a:pt x="1935" y="23539"/>
                  </a:cubicBezTo>
                  <a:cubicBezTo>
                    <a:pt x="1935" y="23589"/>
                    <a:pt x="1960" y="23614"/>
                    <a:pt x="1985" y="23614"/>
                  </a:cubicBezTo>
                  <a:cubicBezTo>
                    <a:pt x="2010" y="23614"/>
                    <a:pt x="2035" y="23589"/>
                    <a:pt x="2035" y="23539"/>
                  </a:cubicBezTo>
                  <a:cubicBezTo>
                    <a:pt x="1501" y="15700"/>
                    <a:pt x="1168" y="7828"/>
                    <a:pt x="100" y="56"/>
                  </a:cubicBezTo>
                  <a:cubicBezTo>
                    <a:pt x="81" y="17"/>
                    <a:pt x="50" y="1"/>
                    <a:pt x="2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69"/>
            <p:cNvSpPr/>
            <p:nvPr/>
          </p:nvSpPr>
          <p:spPr>
            <a:xfrm>
              <a:off x="2568050" y="4742675"/>
              <a:ext cx="32375" cy="15250"/>
            </a:xfrm>
            <a:custGeom>
              <a:avLst/>
              <a:gdLst/>
              <a:ahLst/>
              <a:cxnLst/>
              <a:rect l="l" t="t" r="r" b="b"/>
              <a:pathLst>
                <a:path w="1295" h="610" extrusionOk="0">
                  <a:moveTo>
                    <a:pt x="1228" y="0"/>
                  </a:moveTo>
                  <a:cubicBezTo>
                    <a:pt x="828" y="100"/>
                    <a:pt x="394" y="300"/>
                    <a:pt x="27" y="500"/>
                  </a:cubicBezTo>
                  <a:cubicBezTo>
                    <a:pt x="0" y="555"/>
                    <a:pt x="17" y="609"/>
                    <a:pt x="43" y="609"/>
                  </a:cubicBezTo>
                  <a:cubicBezTo>
                    <a:pt x="48" y="609"/>
                    <a:pt x="55" y="607"/>
                    <a:pt x="61" y="601"/>
                  </a:cubicBezTo>
                  <a:cubicBezTo>
                    <a:pt x="461" y="400"/>
                    <a:pt x="861" y="267"/>
                    <a:pt x="1228" y="100"/>
                  </a:cubicBezTo>
                  <a:cubicBezTo>
                    <a:pt x="1295" y="100"/>
                    <a:pt x="1295" y="0"/>
                    <a:pt x="1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69"/>
            <p:cNvSpPr/>
            <p:nvPr/>
          </p:nvSpPr>
          <p:spPr>
            <a:xfrm>
              <a:off x="2581225" y="4746825"/>
              <a:ext cx="25875" cy="15050"/>
            </a:xfrm>
            <a:custGeom>
              <a:avLst/>
              <a:gdLst/>
              <a:ahLst/>
              <a:cxnLst/>
              <a:rect l="l" t="t" r="r" b="b"/>
              <a:pathLst>
                <a:path w="1035" h="602" extrusionOk="0">
                  <a:moveTo>
                    <a:pt x="968" y="1"/>
                  </a:moveTo>
                  <a:cubicBezTo>
                    <a:pt x="634" y="101"/>
                    <a:pt x="301" y="301"/>
                    <a:pt x="34" y="501"/>
                  </a:cubicBezTo>
                  <a:cubicBezTo>
                    <a:pt x="1" y="568"/>
                    <a:pt x="34" y="601"/>
                    <a:pt x="101" y="601"/>
                  </a:cubicBezTo>
                  <a:cubicBezTo>
                    <a:pt x="234" y="501"/>
                    <a:pt x="368" y="401"/>
                    <a:pt x="534" y="301"/>
                  </a:cubicBezTo>
                  <a:cubicBezTo>
                    <a:pt x="701" y="234"/>
                    <a:pt x="835" y="168"/>
                    <a:pt x="1001" y="101"/>
                  </a:cubicBezTo>
                  <a:cubicBezTo>
                    <a:pt x="1035" y="68"/>
                    <a:pt x="1035" y="1"/>
                    <a:pt x="9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69"/>
            <p:cNvSpPr/>
            <p:nvPr/>
          </p:nvSpPr>
          <p:spPr>
            <a:xfrm>
              <a:off x="2571225" y="4715975"/>
              <a:ext cx="40050" cy="28300"/>
            </a:xfrm>
            <a:custGeom>
              <a:avLst/>
              <a:gdLst/>
              <a:ahLst/>
              <a:cxnLst/>
              <a:rect l="l" t="t" r="r" b="b"/>
              <a:pathLst>
                <a:path w="1602" h="1132" extrusionOk="0">
                  <a:moveTo>
                    <a:pt x="1392" y="112"/>
                  </a:moveTo>
                  <a:cubicBezTo>
                    <a:pt x="1474" y="442"/>
                    <a:pt x="1307" y="790"/>
                    <a:pt x="1043" y="923"/>
                  </a:cubicBezTo>
                  <a:lnTo>
                    <a:pt x="1043" y="923"/>
                  </a:lnTo>
                  <a:cubicBezTo>
                    <a:pt x="1043" y="922"/>
                    <a:pt x="1042" y="920"/>
                    <a:pt x="1042" y="919"/>
                  </a:cubicBezTo>
                  <a:lnTo>
                    <a:pt x="1042" y="919"/>
                  </a:lnTo>
                  <a:cubicBezTo>
                    <a:pt x="1071" y="623"/>
                    <a:pt x="1188" y="337"/>
                    <a:pt x="1392" y="112"/>
                  </a:cubicBezTo>
                  <a:close/>
                  <a:moveTo>
                    <a:pt x="401" y="301"/>
                  </a:moveTo>
                  <a:cubicBezTo>
                    <a:pt x="501" y="301"/>
                    <a:pt x="567" y="401"/>
                    <a:pt x="601" y="434"/>
                  </a:cubicBezTo>
                  <a:cubicBezTo>
                    <a:pt x="699" y="598"/>
                    <a:pt x="733" y="793"/>
                    <a:pt x="922" y="895"/>
                  </a:cubicBezTo>
                  <a:lnTo>
                    <a:pt x="922" y="895"/>
                  </a:lnTo>
                  <a:cubicBezTo>
                    <a:pt x="921" y="919"/>
                    <a:pt x="922" y="943"/>
                    <a:pt x="923" y="966"/>
                  </a:cubicBezTo>
                  <a:lnTo>
                    <a:pt x="923" y="966"/>
                  </a:lnTo>
                  <a:cubicBezTo>
                    <a:pt x="887" y="974"/>
                    <a:pt x="850" y="979"/>
                    <a:pt x="813" y="979"/>
                  </a:cubicBezTo>
                  <a:cubicBezTo>
                    <a:pt x="723" y="979"/>
                    <a:pt x="629" y="955"/>
                    <a:pt x="534" y="901"/>
                  </a:cubicBezTo>
                  <a:cubicBezTo>
                    <a:pt x="434" y="868"/>
                    <a:pt x="334" y="801"/>
                    <a:pt x="267" y="668"/>
                  </a:cubicBezTo>
                  <a:cubicBezTo>
                    <a:pt x="234" y="534"/>
                    <a:pt x="167" y="301"/>
                    <a:pt x="401" y="301"/>
                  </a:cubicBezTo>
                  <a:close/>
                  <a:moveTo>
                    <a:pt x="1401" y="1"/>
                  </a:moveTo>
                  <a:cubicBezTo>
                    <a:pt x="1145" y="180"/>
                    <a:pt x="967" y="479"/>
                    <a:pt x="929" y="789"/>
                  </a:cubicBezTo>
                  <a:lnTo>
                    <a:pt x="929" y="789"/>
                  </a:lnTo>
                  <a:cubicBezTo>
                    <a:pt x="797" y="586"/>
                    <a:pt x="665" y="201"/>
                    <a:pt x="405" y="201"/>
                  </a:cubicBezTo>
                  <a:cubicBezTo>
                    <a:pt x="363" y="201"/>
                    <a:pt x="317" y="211"/>
                    <a:pt x="267" y="234"/>
                  </a:cubicBezTo>
                  <a:cubicBezTo>
                    <a:pt x="0" y="401"/>
                    <a:pt x="234" y="835"/>
                    <a:pt x="401" y="935"/>
                  </a:cubicBezTo>
                  <a:cubicBezTo>
                    <a:pt x="527" y="1025"/>
                    <a:pt x="702" y="1086"/>
                    <a:pt x="873" y="1086"/>
                  </a:cubicBezTo>
                  <a:cubicBezTo>
                    <a:pt x="894" y="1086"/>
                    <a:pt x="915" y="1085"/>
                    <a:pt x="935" y="1083"/>
                  </a:cubicBezTo>
                  <a:lnTo>
                    <a:pt x="935" y="1083"/>
                  </a:lnTo>
                  <a:cubicBezTo>
                    <a:pt x="939" y="1117"/>
                    <a:pt x="957" y="1131"/>
                    <a:pt x="977" y="1131"/>
                  </a:cubicBezTo>
                  <a:cubicBezTo>
                    <a:pt x="1004" y="1131"/>
                    <a:pt x="1034" y="1105"/>
                    <a:pt x="1034" y="1068"/>
                  </a:cubicBezTo>
                  <a:cubicBezTo>
                    <a:pt x="1034" y="1067"/>
                    <a:pt x="1034" y="1067"/>
                    <a:pt x="1034" y="1066"/>
                  </a:cubicBezTo>
                  <a:lnTo>
                    <a:pt x="1034" y="1066"/>
                  </a:lnTo>
                  <a:cubicBezTo>
                    <a:pt x="1121" y="1044"/>
                    <a:pt x="1201" y="1001"/>
                    <a:pt x="1268" y="935"/>
                  </a:cubicBezTo>
                  <a:cubicBezTo>
                    <a:pt x="1568" y="701"/>
                    <a:pt x="1602" y="368"/>
                    <a:pt x="1468" y="34"/>
                  </a:cubicBezTo>
                  <a:cubicBezTo>
                    <a:pt x="1468" y="1"/>
                    <a:pt x="1435" y="1"/>
                    <a:pt x="14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69"/>
            <p:cNvSpPr/>
            <p:nvPr/>
          </p:nvSpPr>
          <p:spPr>
            <a:xfrm>
              <a:off x="2522025" y="4702850"/>
              <a:ext cx="12525" cy="80500"/>
            </a:xfrm>
            <a:custGeom>
              <a:avLst/>
              <a:gdLst/>
              <a:ahLst/>
              <a:cxnLst/>
              <a:rect l="l" t="t" r="r" b="b"/>
              <a:pathLst>
                <a:path w="501" h="3220" extrusionOk="0">
                  <a:moveTo>
                    <a:pt x="21" y="0"/>
                  </a:moveTo>
                  <a:cubicBezTo>
                    <a:pt x="9" y="0"/>
                    <a:pt x="0" y="9"/>
                    <a:pt x="0" y="25"/>
                  </a:cubicBezTo>
                  <a:cubicBezTo>
                    <a:pt x="134" y="1059"/>
                    <a:pt x="200" y="2160"/>
                    <a:pt x="401" y="3194"/>
                  </a:cubicBezTo>
                  <a:cubicBezTo>
                    <a:pt x="401" y="3211"/>
                    <a:pt x="426" y="3219"/>
                    <a:pt x="451" y="3219"/>
                  </a:cubicBezTo>
                  <a:cubicBezTo>
                    <a:pt x="476" y="3219"/>
                    <a:pt x="501" y="3211"/>
                    <a:pt x="501" y="3194"/>
                  </a:cubicBezTo>
                  <a:cubicBezTo>
                    <a:pt x="401" y="2160"/>
                    <a:pt x="234" y="1059"/>
                    <a:pt x="67" y="25"/>
                  </a:cubicBezTo>
                  <a:cubicBezTo>
                    <a:pt x="50" y="9"/>
                    <a:pt x="34" y="0"/>
                    <a:pt x="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69"/>
            <p:cNvSpPr/>
            <p:nvPr/>
          </p:nvSpPr>
          <p:spPr>
            <a:xfrm>
              <a:off x="2511175" y="4777700"/>
              <a:ext cx="150125" cy="8350"/>
            </a:xfrm>
            <a:custGeom>
              <a:avLst/>
              <a:gdLst/>
              <a:ahLst/>
              <a:cxnLst/>
              <a:rect l="l" t="t" r="r" b="b"/>
              <a:pathLst>
                <a:path w="6005" h="334" extrusionOk="0">
                  <a:moveTo>
                    <a:pt x="5938" y="0"/>
                  </a:moveTo>
                  <a:cubicBezTo>
                    <a:pt x="3970" y="67"/>
                    <a:pt x="1969" y="134"/>
                    <a:pt x="1" y="267"/>
                  </a:cubicBezTo>
                  <a:lnTo>
                    <a:pt x="1" y="334"/>
                  </a:lnTo>
                  <a:cubicBezTo>
                    <a:pt x="1969" y="267"/>
                    <a:pt x="3970" y="167"/>
                    <a:pt x="5938" y="67"/>
                  </a:cubicBezTo>
                  <a:cubicBezTo>
                    <a:pt x="6005" y="67"/>
                    <a:pt x="5972" y="0"/>
                    <a:pt x="593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69"/>
            <p:cNvSpPr/>
            <p:nvPr/>
          </p:nvSpPr>
          <p:spPr>
            <a:xfrm>
              <a:off x="2465325" y="4708675"/>
              <a:ext cx="10850" cy="78850"/>
            </a:xfrm>
            <a:custGeom>
              <a:avLst/>
              <a:gdLst/>
              <a:ahLst/>
              <a:cxnLst/>
              <a:rect l="l" t="t" r="r" b="b"/>
              <a:pathLst>
                <a:path w="434" h="3154" extrusionOk="0">
                  <a:moveTo>
                    <a:pt x="33" y="1"/>
                  </a:moveTo>
                  <a:cubicBezTo>
                    <a:pt x="17" y="1"/>
                    <a:pt x="0" y="9"/>
                    <a:pt x="0" y="26"/>
                  </a:cubicBezTo>
                  <a:cubicBezTo>
                    <a:pt x="100" y="1093"/>
                    <a:pt x="234" y="2127"/>
                    <a:pt x="334" y="3128"/>
                  </a:cubicBezTo>
                  <a:cubicBezTo>
                    <a:pt x="334" y="3145"/>
                    <a:pt x="359" y="3153"/>
                    <a:pt x="384" y="3153"/>
                  </a:cubicBezTo>
                  <a:cubicBezTo>
                    <a:pt x="409" y="3153"/>
                    <a:pt x="434" y="3145"/>
                    <a:pt x="434" y="3128"/>
                  </a:cubicBezTo>
                  <a:cubicBezTo>
                    <a:pt x="334" y="2094"/>
                    <a:pt x="234" y="1027"/>
                    <a:pt x="67" y="26"/>
                  </a:cubicBezTo>
                  <a:cubicBezTo>
                    <a:pt x="67" y="9"/>
                    <a:pt x="50" y="1"/>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69"/>
            <p:cNvSpPr/>
            <p:nvPr/>
          </p:nvSpPr>
          <p:spPr>
            <a:xfrm>
              <a:off x="2339400" y="4780200"/>
              <a:ext cx="141775" cy="15025"/>
            </a:xfrm>
            <a:custGeom>
              <a:avLst/>
              <a:gdLst/>
              <a:ahLst/>
              <a:cxnLst/>
              <a:rect l="l" t="t" r="r" b="b"/>
              <a:pathLst>
                <a:path w="5671" h="601" extrusionOk="0">
                  <a:moveTo>
                    <a:pt x="5604" y="0"/>
                  </a:moveTo>
                  <a:cubicBezTo>
                    <a:pt x="3769" y="234"/>
                    <a:pt x="1935" y="334"/>
                    <a:pt x="134" y="501"/>
                  </a:cubicBezTo>
                  <a:cubicBezTo>
                    <a:pt x="0" y="501"/>
                    <a:pt x="33" y="601"/>
                    <a:pt x="100" y="601"/>
                  </a:cubicBezTo>
                  <a:cubicBezTo>
                    <a:pt x="1935" y="601"/>
                    <a:pt x="3769" y="400"/>
                    <a:pt x="5604" y="134"/>
                  </a:cubicBezTo>
                  <a:cubicBezTo>
                    <a:pt x="5671" y="134"/>
                    <a:pt x="5671" y="0"/>
                    <a:pt x="56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69"/>
            <p:cNvSpPr/>
            <p:nvPr/>
          </p:nvSpPr>
          <p:spPr>
            <a:xfrm>
              <a:off x="2397350" y="4755600"/>
              <a:ext cx="15450" cy="13775"/>
            </a:xfrm>
            <a:custGeom>
              <a:avLst/>
              <a:gdLst/>
              <a:ahLst/>
              <a:cxnLst/>
              <a:rect l="l" t="t" r="r" b="b"/>
              <a:pathLst>
                <a:path w="618" h="551" extrusionOk="0">
                  <a:moveTo>
                    <a:pt x="5" y="0"/>
                  </a:moveTo>
                  <a:cubicBezTo>
                    <a:pt x="0" y="0"/>
                    <a:pt x="0" y="17"/>
                    <a:pt x="17" y="50"/>
                  </a:cubicBezTo>
                  <a:cubicBezTo>
                    <a:pt x="17" y="17"/>
                    <a:pt x="9" y="0"/>
                    <a:pt x="5" y="0"/>
                  </a:cubicBezTo>
                  <a:close/>
                  <a:moveTo>
                    <a:pt x="17" y="50"/>
                  </a:moveTo>
                  <a:lnTo>
                    <a:pt x="17" y="50"/>
                  </a:lnTo>
                  <a:cubicBezTo>
                    <a:pt x="217" y="217"/>
                    <a:pt x="384" y="384"/>
                    <a:pt x="618" y="551"/>
                  </a:cubicBezTo>
                  <a:cubicBezTo>
                    <a:pt x="451" y="317"/>
                    <a:pt x="217" y="150"/>
                    <a:pt x="17" y="5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69"/>
            <p:cNvSpPr/>
            <p:nvPr/>
          </p:nvSpPr>
          <p:spPr>
            <a:xfrm>
              <a:off x="2404425" y="4752675"/>
              <a:ext cx="14875" cy="10250"/>
            </a:xfrm>
            <a:custGeom>
              <a:avLst/>
              <a:gdLst/>
              <a:ahLst/>
              <a:cxnLst/>
              <a:rect l="l" t="t" r="r" b="b"/>
              <a:pathLst>
                <a:path w="595" h="410" extrusionOk="0">
                  <a:moveTo>
                    <a:pt x="1" y="0"/>
                  </a:moveTo>
                  <a:lnTo>
                    <a:pt x="1" y="0"/>
                  </a:lnTo>
                  <a:cubicBezTo>
                    <a:pt x="101" y="167"/>
                    <a:pt x="335" y="267"/>
                    <a:pt x="535" y="401"/>
                  </a:cubicBezTo>
                  <a:cubicBezTo>
                    <a:pt x="541" y="407"/>
                    <a:pt x="547" y="410"/>
                    <a:pt x="553" y="410"/>
                  </a:cubicBezTo>
                  <a:cubicBezTo>
                    <a:pt x="578" y="410"/>
                    <a:pt x="595" y="361"/>
                    <a:pt x="568" y="334"/>
                  </a:cubicBezTo>
                  <a:cubicBezTo>
                    <a:pt x="401" y="201"/>
                    <a:pt x="234" y="67"/>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69"/>
            <p:cNvSpPr/>
            <p:nvPr/>
          </p:nvSpPr>
          <p:spPr>
            <a:xfrm>
              <a:off x="2404600" y="4745775"/>
              <a:ext cx="22375" cy="7750"/>
            </a:xfrm>
            <a:custGeom>
              <a:avLst/>
              <a:gdLst/>
              <a:ahLst/>
              <a:cxnLst/>
              <a:rect l="l" t="t" r="r" b="b"/>
              <a:pathLst>
                <a:path w="895" h="310" extrusionOk="0">
                  <a:moveTo>
                    <a:pt x="24" y="0"/>
                  </a:moveTo>
                  <a:cubicBezTo>
                    <a:pt x="17" y="0"/>
                    <a:pt x="1" y="43"/>
                    <a:pt x="27" y="43"/>
                  </a:cubicBezTo>
                  <a:cubicBezTo>
                    <a:pt x="261" y="143"/>
                    <a:pt x="561" y="276"/>
                    <a:pt x="861" y="310"/>
                  </a:cubicBezTo>
                  <a:cubicBezTo>
                    <a:pt x="895" y="310"/>
                    <a:pt x="895" y="276"/>
                    <a:pt x="861" y="276"/>
                  </a:cubicBezTo>
                  <a:cubicBezTo>
                    <a:pt x="594" y="143"/>
                    <a:pt x="328" y="110"/>
                    <a:pt x="27" y="10"/>
                  </a:cubicBezTo>
                  <a:cubicBezTo>
                    <a:pt x="27" y="3"/>
                    <a:pt x="26" y="0"/>
                    <a:pt x="2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69"/>
            <p:cNvSpPr/>
            <p:nvPr/>
          </p:nvSpPr>
          <p:spPr>
            <a:xfrm>
              <a:off x="2384425" y="4720150"/>
              <a:ext cx="32250" cy="25400"/>
            </a:xfrm>
            <a:custGeom>
              <a:avLst/>
              <a:gdLst/>
              <a:ahLst/>
              <a:cxnLst/>
              <a:rect l="l" t="t" r="r" b="b"/>
              <a:pathLst>
                <a:path w="1290" h="1016" extrusionOk="0">
                  <a:moveTo>
                    <a:pt x="1091" y="176"/>
                  </a:moveTo>
                  <a:cubicBezTo>
                    <a:pt x="1112" y="377"/>
                    <a:pt x="1011" y="573"/>
                    <a:pt x="847" y="658"/>
                  </a:cubicBezTo>
                  <a:lnTo>
                    <a:pt x="847" y="658"/>
                  </a:lnTo>
                  <a:cubicBezTo>
                    <a:pt x="862" y="460"/>
                    <a:pt x="936" y="281"/>
                    <a:pt x="1091" y="176"/>
                  </a:cubicBezTo>
                  <a:close/>
                  <a:moveTo>
                    <a:pt x="142" y="257"/>
                  </a:moveTo>
                  <a:cubicBezTo>
                    <a:pt x="342" y="364"/>
                    <a:pt x="528" y="487"/>
                    <a:pt x="693" y="640"/>
                  </a:cubicBezTo>
                  <a:lnTo>
                    <a:pt x="693" y="640"/>
                  </a:lnTo>
                  <a:cubicBezTo>
                    <a:pt x="692" y="660"/>
                    <a:pt x="692" y="680"/>
                    <a:pt x="693" y="700"/>
                  </a:cubicBezTo>
                  <a:lnTo>
                    <a:pt x="693" y="700"/>
                  </a:lnTo>
                  <a:cubicBezTo>
                    <a:pt x="684" y="701"/>
                    <a:pt x="676" y="701"/>
                    <a:pt x="668" y="701"/>
                  </a:cubicBezTo>
                  <a:cubicBezTo>
                    <a:pt x="652" y="703"/>
                    <a:pt x="637" y="704"/>
                    <a:pt x="622" y="704"/>
                  </a:cubicBezTo>
                  <a:cubicBezTo>
                    <a:pt x="376" y="704"/>
                    <a:pt x="184" y="483"/>
                    <a:pt x="142" y="257"/>
                  </a:cubicBezTo>
                  <a:close/>
                  <a:moveTo>
                    <a:pt x="901" y="868"/>
                  </a:moveTo>
                  <a:cubicBezTo>
                    <a:pt x="888" y="907"/>
                    <a:pt x="885" y="921"/>
                    <a:pt x="887" y="921"/>
                  </a:cubicBezTo>
                  <a:cubicBezTo>
                    <a:pt x="889" y="921"/>
                    <a:pt x="901" y="888"/>
                    <a:pt x="901" y="868"/>
                  </a:cubicBezTo>
                  <a:close/>
                  <a:moveTo>
                    <a:pt x="1135" y="0"/>
                  </a:moveTo>
                  <a:cubicBezTo>
                    <a:pt x="907" y="114"/>
                    <a:pt x="710" y="368"/>
                    <a:pt x="693" y="634"/>
                  </a:cubicBezTo>
                  <a:lnTo>
                    <a:pt x="693" y="634"/>
                  </a:lnTo>
                  <a:cubicBezTo>
                    <a:pt x="522" y="463"/>
                    <a:pt x="330" y="321"/>
                    <a:pt x="135" y="206"/>
                  </a:cubicBezTo>
                  <a:lnTo>
                    <a:pt x="135" y="206"/>
                  </a:lnTo>
                  <a:cubicBezTo>
                    <a:pt x="134" y="193"/>
                    <a:pt x="134" y="180"/>
                    <a:pt x="134" y="167"/>
                  </a:cubicBezTo>
                  <a:cubicBezTo>
                    <a:pt x="110" y="167"/>
                    <a:pt x="95" y="171"/>
                    <a:pt x="84" y="177"/>
                  </a:cubicBezTo>
                  <a:lnTo>
                    <a:pt x="84" y="177"/>
                  </a:lnTo>
                  <a:cubicBezTo>
                    <a:pt x="78" y="174"/>
                    <a:pt x="73" y="170"/>
                    <a:pt x="67" y="167"/>
                  </a:cubicBezTo>
                  <a:cubicBezTo>
                    <a:pt x="57" y="157"/>
                    <a:pt x="48" y="153"/>
                    <a:pt x="39" y="153"/>
                  </a:cubicBezTo>
                  <a:cubicBezTo>
                    <a:pt x="17" y="153"/>
                    <a:pt x="0" y="177"/>
                    <a:pt x="0" y="201"/>
                  </a:cubicBezTo>
                  <a:cubicBezTo>
                    <a:pt x="0" y="536"/>
                    <a:pt x="306" y="843"/>
                    <a:pt x="639" y="843"/>
                  </a:cubicBezTo>
                  <a:cubicBezTo>
                    <a:pt x="665" y="843"/>
                    <a:pt x="691" y="841"/>
                    <a:pt x="717" y="837"/>
                  </a:cubicBezTo>
                  <a:lnTo>
                    <a:pt x="717" y="837"/>
                  </a:lnTo>
                  <a:cubicBezTo>
                    <a:pt x="735" y="893"/>
                    <a:pt x="762" y="948"/>
                    <a:pt x="801" y="1001"/>
                  </a:cubicBezTo>
                  <a:cubicBezTo>
                    <a:pt x="811" y="1011"/>
                    <a:pt x="823" y="1015"/>
                    <a:pt x="835" y="1015"/>
                  </a:cubicBezTo>
                  <a:cubicBezTo>
                    <a:pt x="865" y="1015"/>
                    <a:pt x="891" y="991"/>
                    <a:pt x="868" y="968"/>
                  </a:cubicBezTo>
                  <a:cubicBezTo>
                    <a:pt x="857" y="912"/>
                    <a:pt x="849" y="856"/>
                    <a:pt x="846" y="800"/>
                  </a:cubicBezTo>
                  <a:lnTo>
                    <a:pt x="846" y="800"/>
                  </a:lnTo>
                  <a:cubicBezTo>
                    <a:pt x="865" y="822"/>
                    <a:pt x="883" y="845"/>
                    <a:pt x="901" y="868"/>
                  </a:cubicBezTo>
                  <a:cubicBezTo>
                    <a:pt x="883" y="845"/>
                    <a:pt x="865" y="822"/>
                    <a:pt x="846" y="800"/>
                  </a:cubicBezTo>
                  <a:lnTo>
                    <a:pt x="846" y="800"/>
                  </a:lnTo>
                  <a:cubicBezTo>
                    <a:pt x="846" y="796"/>
                    <a:pt x="846" y="793"/>
                    <a:pt x="845" y="790"/>
                  </a:cubicBezTo>
                  <a:lnTo>
                    <a:pt x="845" y="790"/>
                  </a:lnTo>
                  <a:cubicBezTo>
                    <a:pt x="1117" y="650"/>
                    <a:pt x="1290" y="329"/>
                    <a:pt x="1201" y="34"/>
                  </a:cubicBezTo>
                  <a:cubicBezTo>
                    <a:pt x="1201" y="0"/>
                    <a:pt x="1168" y="0"/>
                    <a:pt x="11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69"/>
            <p:cNvSpPr/>
            <p:nvPr/>
          </p:nvSpPr>
          <p:spPr>
            <a:xfrm>
              <a:off x="2484500" y="3835350"/>
              <a:ext cx="37550" cy="49075"/>
            </a:xfrm>
            <a:custGeom>
              <a:avLst/>
              <a:gdLst/>
              <a:ahLst/>
              <a:cxnLst/>
              <a:rect l="l" t="t" r="r" b="b"/>
              <a:pathLst>
                <a:path w="1502" h="1963" extrusionOk="0">
                  <a:moveTo>
                    <a:pt x="968" y="0"/>
                  </a:moveTo>
                  <a:cubicBezTo>
                    <a:pt x="868" y="0"/>
                    <a:pt x="834" y="101"/>
                    <a:pt x="901" y="167"/>
                  </a:cubicBezTo>
                  <a:cubicBezTo>
                    <a:pt x="1234" y="334"/>
                    <a:pt x="1234" y="701"/>
                    <a:pt x="901" y="868"/>
                  </a:cubicBezTo>
                  <a:cubicBezTo>
                    <a:pt x="834" y="901"/>
                    <a:pt x="701" y="901"/>
                    <a:pt x="634" y="934"/>
                  </a:cubicBezTo>
                  <a:cubicBezTo>
                    <a:pt x="467" y="1001"/>
                    <a:pt x="334" y="1068"/>
                    <a:pt x="200" y="1201"/>
                  </a:cubicBezTo>
                  <a:cubicBezTo>
                    <a:pt x="34" y="1401"/>
                    <a:pt x="0" y="1702"/>
                    <a:pt x="134" y="1935"/>
                  </a:cubicBezTo>
                  <a:cubicBezTo>
                    <a:pt x="134" y="1955"/>
                    <a:pt x="139" y="1963"/>
                    <a:pt x="147" y="1963"/>
                  </a:cubicBezTo>
                  <a:cubicBezTo>
                    <a:pt x="167" y="1963"/>
                    <a:pt x="200" y="1916"/>
                    <a:pt x="200" y="1868"/>
                  </a:cubicBezTo>
                  <a:cubicBezTo>
                    <a:pt x="34" y="1368"/>
                    <a:pt x="401" y="1201"/>
                    <a:pt x="834" y="1068"/>
                  </a:cubicBezTo>
                  <a:cubicBezTo>
                    <a:pt x="1001" y="1035"/>
                    <a:pt x="1168" y="934"/>
                    <a:pt x="1301" y="768"/>
                  </a:cubicBezTo>
                  <a:cubicBezTo>
                    <a:pt x="1501" y="434"/>
                    <a:pt x="1335" y="67"/>
                    <a:pt x="96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69"/>
            <p:cNvSpPr/>
            <p:nvPr/>
          </p:nvSpPr>
          <p:spPr>
            <a:xfrm>
              <a:off x="2552875" y="3761125"/>
              <a:ext cx="25875" cy="46725"/>
            </a:xfrm>
            <a:custGeom>
              <a:avLst/>
              <a:gdLst/>
              <a:ahLst/>
              <a:cxnLst/>
              <a:rect l="l" t="t" r="r" b="b"/>
              <a:pathLst>
                <a:path w="1035" h="1869" extrusionOk="0">
                  <a:moveTo>
                    <a:pt x="501" y="1"/>
                  </a:moveTo>
                  <a:cubicBezTo>
                    <a:pt x="234" y="67"/>
                    <a:pt x="1" y="368"/>
                    <a:pt x="101" y="701"/>
                  </a:cubicBezTo>
                  <a:cubicBezTo>
                    <a:pt x="134" y="868"/>
                    <a:pt x="234" y="968"/>
                    <a:pt x="334" y="1035"/>
                  </a:cubicBezTo>
                  <a:cubicBezTo>
                    <a:pt x="434" y="1135"/>
                    <a:pt x="601" y="1168"/>
                    <a:pt x="668" y="1235"/>
                  </a:cubicBezTo>
                  <a:cubicBezTo>
                    <a:pt x="968" y="1635"/>
                    <a:pt x="534" y="1669"/>
                    <a:pt x="367" y="1735"/>
                  </a:cubicBezTo>
                  <a:cubicBezTo>
                    <a:pt x="301" y="1802"/>
                    <a:pt x="334" y="1869"/>
                    <a:pt x="434" y="1869"/>
                  </a:cubicBezTo>
                  <a:cubicBezTo>
                    <a:pt x="701" y="1869"/>
                    <a:pt x="1035" y="1702"/>
                    <a:pt x="1001" y="1368"/>
                  </a:cubicBezTo>
                  <a:cubicBezTo>
                    <a:pt x="968" y="1235"/>
                    <a:pt x="868" y="1135"/>
                    <a:pt x="768" y="1035"/>
                  </a:cubicBezTo>
                  <a:cubicBezTo>
                    <a:pt x="634" y="968"/>
                    <a:pt x="501" y="901"/>
                    <a:pt x="367" y="835"/>
                  </a:cubicBezTo>
                  <a:cubicBezTo>
                    <a:pt x="134" y="568"/>
                    <a:pt x="267" y="201"/>
                    <a:pt x="534" y="67"/>
                  </a:cubicBezTo>
                  <a:cubicBezTo>
                    <a:pt x="601" y="67"/>
                    <a:pt x="568" y="1"/>
                    <a:pt x="5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69"/>
            <p:cNvSpPr/>
            <p:nvPr/>
          </p:nvSpPr>
          <p:spPr>
            <a:xfrm>
              <a:off x="2494500" y="3745075"/>
              <a:ext cx="27525" cy="39600"/>
            </a:xfrm>
            <a:custGeom>
              <a:avLst/>
              <a:gdLst/>
              <a:ahLst/>
              <a:cxnLst/>
              <a:rect l="l" t="t" r="r" b="b"/>
              <a:pathLst>
                <a:path w="1101" h="1584" extrusionOk="0">
                  <a:moveTo>
                    <a:pt x="1083" y="0"/>
                  </a:moveTo>
                  <a:cubicBezTo>
                    <a:pt x="1079" y="0"/>
                    <a:pt x="1074" y="3"/>
                    <a:pt x="1068" y="9"/>
                  </a:cubicBezTo>
                  <a:cubicBezTo>
                    <a:pt x="801" y="42"/>
                    <a:pt x="601" y="276"/>
                    <a:pt x="634" y="509"/>
                  </a:cubicBezTo>
                  <a:cubicBezTo>
                    <a:pt x="634" y="709"/>
                    <a:pt x="834" y="809"/>
                    <a:pt x="834" y="1010"/>
                  </a:cubicBezTo>
                  <a:cubicBezTo>
                    <a:pt x="901" y="1176"/>
                    <a:pt x="734" y="1377"/>
                    <a:pt x="568" y="1377"/>
                  </a:cubicBezTo>
                  <a:cubicBezTo>
                    <a:pt x="334" y="1377"/>
                    <a:pt x="234" y="1210"/>
                    <a:pt x="167" y="1110"/>
                  </a:cubicBezTo>
                  <a:cubicBezTo>
                    <a:pt x="152" y="1063"/>
                    <a:pt x="115" y="1038"/>
                    <a:pt x="80" y="1038"/>
                  </a:cubicBezTo>
                  <a:cubicBezTo>
                    <a:pt x="39" y="1038"/>
                    <a:pt x="1" y="1072"/>
                    <a:pt x="1" y="1143"/>
                  </a:cubicBezTo>
                  <a:cubicBezTo>
                    <a:pt x="1" y="1418"/>
                    <a:pt x="253" y="1583"/>
                    <a:pt x="509" y="1583"/>
                  </a:cubicBezTo>
                  <a:cubicBezTo>
                    <a:pt x="624" y="1583"/>
                    <a:pt x="741" y="1549"/>
                    <a:pt x="834" y="1477"/>
                  </a:cubicBezTo>
                  <a:cubicBezTo>
                    <a:pt x="968" y="1343"/>
                    <a:pt x="1035" y="1143"/>
                    <a:pt x="1001" y="976"/>
                  </a:cubicBezTo>
                  <a:lnTo>
                    <a:pt x="901" y="709"/>
                  </a:lnTo>
                  <a:cubicBezTo>
                    <a:pt x="768" y="476"/>
                    <a:pt x="768" y="209"/>
                    <a:pt x="1068" y="142"/>
                  </a:cubicBezTo>
                  <a:cubicBezTo>
                    <a:pt x="1095" y="60"/>
                    <a:pt x="1100" y="0"/>
                    <a:pt x="108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69"/>
            <p:cNvSpPr/>
            <p:nvPr/>
          </p:nvSpPr>
          <p:spPr>
            <a:xfrm>
              <a:off x="2552050" y="3846050"/>
              <a:ext cx="25300" cy="37125"/>
            </a:xfrm>
            <a:custGeom>
              <a:avLst/>
              <a:gdLst/>
              <a:ahLst/>
              <a:cxnLst/>
              <a:rect l="l" t="t" r="r" b="b"/>
              <a:pathLst>
                <a:path w="1012" h="1485" extrusionOk="0">
                  <a:moveTo>
                    <a:pt x="654" y="1"/>
                  </a:moveTo>
                  <a:cubicBezTo>
                    <a:pt x="648" y="1"/>
                    <a:pt x="641" y="2"/>
                    <a:pt x="634" y="6"/>
                  </a:cubicBezTo>
                  <a:cubicBezTo>
                    <a:pt x="367" y="106"/>
                    <a:pt x="0" y="273"/>
                    <a:pt x="134" y="607"/>
                  </a:cubicBezTo>
                  <a:cubicBezTo>
                    <a:pt x="167" y="740"/>
                    <a:pt x="300" y="773"/>
                    <a:pt x="434" y="807"/>
                  </a:cubicBezTo>
                  <a:cubicBezTo>
                    <a:pt x="501" y="840"/>
                    <a:pt x="601" y="840"/>
                    <a:pt x="634" y="873"/>
                  </a:cubicBezTo>
                  <a:cubicBezTo>
                    <a:pt x="767" y="940"/>
                    <a:pt x="767" y="940"/>
                    <a:pt x="801" y="1107"/>
                  </a:cubicBezTo>
                  <a:cubicBezTo>
                    <a:pt x="834" y="1240"/>
                    <a:pt x="834" y="1274"/>
                    <a:pt x="667" y="1274"/>
                  </a:cubicBezTo>
                  <a:cubicBezTo>
                    <a:pt x="634" y="1290"/>
                    <a:pt x="592" y="1299"/>
                    <a:pt x="555" y="1299"/>
                  </a:cubicBezTo>
                  <a:cubicBezTo>
                    <a:pt x="517" y="1299"/>
                    <a:pt x="484" y="1290"/>
                    <a:pt x="467" y="1274"/>
                  </a:cubicBezTo>
                  <a:cubicBezTo>
                    <a:pt x="443" y="1258"/>
                    <a:pt x="421" y="1251"/>
                    <a:pt x="402" y="1251"/>
                  </a:cubicBezTo>
                  <a:cubicBezTo>
                    <a:pt x="341" y="1251"/>
                    <a:pt x="308" y="1315"/>
                    <a:pt x="334" y="1340"/>
                  </a:cubicBezTo>
                  <a:cubicBezTo>
                    <a:pt x="400" y="1440"/>
                    <a:pt x="501" y="1485"/>
                    <a:pt x="602" y="1485"/>
                  </a:cubicBezTo>
                  <a:cubicBezTo>
                    <a:pt x="804" y="1485"/>
                    <a:pt x="1012" y="1307"/>
                    <a:pt x="968" y="1040"/>
                  </a:cubicBezTo>
                  <a:cubicBezTo>
                    <a:pt x="934" y="873"/>
                    <a:pt x="801" y="807"/>
                    <a:pt x="634" y="707"/>
                  </a:cubicBezTo>
                  <a:cubicBezTo>
                    <a:pt x="534" y="673"/>
                    <a:pt x="434" y="673"/>
                    <a:pt x="334" y="640"/>
                  </a:cubicBezTo>
                  <a:cubicBezTo>
                    <a:pt x="200" y="506"/>
                    <a:pt x="200" y="340"/>
                    <a:pt x="367" y="206"/>
                  </a:cubicBezTo>
                  <a:lnTo>
                    <a:pt x="634" y="106"/>
                  </a:lnTo>
                  <a:cubicBezTo>
                    <a:pt x="693" y="106"/>
                    <a:pt x="700" y="1"/>
                    <a:pt x="654"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69"/>
            <p:cNvSpPr/>
            <p:nvPr/>
          </p:nvSpPr>
          <p:spPr>
            <a:xfrm>
              <a:off x="2465325" y="3924450"/>
              <a:ext cx="27825" cy="38250"/>
            </a:xfrm>
            <a:custGeom>
              <a:avLst/>
              <a:gdLst/>
              <a:ahLst/>
              <a:cxnLst/>
              <a:rect l="l" t="t" r="r" b="b"/>
              <a:pathLst>
                <a:path w="1113" h="1530" extrusionOk="0">
                  <a:moveTo>
                    <a:pt x="787" y="0"/>
                  </a:moveTo>
                  <a:cubicBezTo>
                    <a:pt x="781" y="0"/>
                    <a:pt x="775" y="2"/>
                    <a:pt x="767" y="6"/>
                  </a:cubicBezTo>
                  <a:cubicBezTo>
                    <a:pt x="467" y="106"/>
                    <a:pt x="0" y="339"/>
                    <a:pt x="133" y="706"/>
                  </a:cubicBezTo>
                  <a:cubicBezTo>
                    <a:pt x="167" y="840"/>
                    <a:pt x="267" y="940"/>
                    <a:pt x="400" y="973"/>
                  </a:cubicBezTo>
                  <a:cubicBezTo>
                    <a:pt x="467" y="1006"/>
                    <a:pt x="634" y="1006"/>
                    <a:pt x="701" y="1040"/>
                  </a:cubicBezTo>
                  <a:cubicBezTo>
                    <a:pt x="801" y="1040"/>
                    <a:pt x="801" y="1140"/>
                    <a:pt x="701" y="1207"/>
                  </a:cubicBezTo>
                  <a:cubicBezTo>
                    <a:pt x="701" y="1340"/>
                    <a:pt x="667" y="1373"/>
                    <a:pt x="600" y="1373"/>
                  </a:cubicBezTo>
                  <a:lnTo>
                    <a:pt x="434" y="1373"/>
                  </a:lnTo>
                  <a:cubicBezTo>
                    <a:pt x="334" y="1373"/>
                    <a:pt x="334" y="1507"/>
                    <a:pt x="400" y="1507"/>
                  </a:cubicBezTo>
                  <a:cubicBezTo>
                    <a:pt x="452" y="1521"/>
                    <a:pt x="516" y="1530"/>
                    <a:pt x="584" y="1530"/>
                  </a:cubicBezTo>
                  <a:cubicBezTo>
                    <a:pt x="825" y="1530"/>
                    <a:pt x="1112" y="1426"/>
                    <a:pt x="1034" y="1140"/>
                  </a:cubicBezTo>
                  <a:cubicBezTo>
                    <a:pt x="1001" y="1006"/>
                    <a:pt x="867" y="940"/>
                    <a:pt x="701" y="873"/>
                  </a:cubicBezTo>
                  <a:cubicBezTo>
                    <a:pt x="500" y="840"/>
                    <a:pt x="200" y="806"/>
                    <a:pt x="300" y="506"/>
                  </a:cubicBezTo>
                  <a:cubicBezTo>
                    <a:pt x="334" y="239"/>
                    <a:pt x="634" y="172"/>
                    <a:pt x="801" y="106"/>
                  </a:cubicBezTo>
                  <a:cubicBezTo>
                    <a:pt x="830" y="106"/>
                    <a:pt x="834" y="0"/>
                    <a:pt x="78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69"/>
            <p:cNvSpPr/>
            <p:nvPr/>
          </p:nvSpPr>
          <p:spPr>
            <a:xfrm>
              <a:off x="2383600" y="4000425"/>
              <a:ext cx="48175" cy="26925"/>
            </a:xfrm>
            <a:custGeom>
              <a:avLst/>
              <a:gdLst/>
              <a:ahLst/>
              <a:cxnLst/>
              <a:rect l="l" t="t" r="r" b="b"/>
              <a:pathLst>
                <a:path w="1927" h="1077" extrusionOk="0">
                  <a:moveTo>
                    <a:pt x="1403" y="1"/>
                  </a:moveTo>
                  <a:cubicBezTo>
                    <a:pt x="1392" y="1"/>
                    <a:pt x="1380" y="1"/>
                    <a:pt x="1368" y="2"/>
                  </a:cubicBezTo>
                  <a:cubicBezTo>
                    <a:pt x="1268" y="2"/>
                    <a:pt x="1234" y="136"/>
                    <a:pt x="1334" y="169"/>
                  </a:cubicBezTo>
                  <a:cubicBezTo>
                    <a:pt x="1434" y="236"/>
                    <a:pt x="1501" y="269"/>
                    <a:pt x="1568" y="402"/>
                  </a:cubicBezTo>
                  <a:cubicBezTo>
                    <a:pt x="1668" y="469"/>
                    <a:pt x="1668" y="503"/>
                    <a:pt x="1568" y="603"/>
                  </a:cubicBezTo>
                  <a:cubicBezTo>
                    <a:pt x="1545" y="717"/>
                    <a:pt x="1475" y="768"/>
                    <a:pt x="1381" y="768"/>
                  </a:cubicBezTo>
                  <a:cubicBezTo>
                    <a:pt x="1337" y="768"/>
                    <a:pt x="1287" y="757"/>
                    <a:pt x="1234" y="736"/>
                  </a:cubicBezTo>
                  <a:cubicBezTo>
                    <a:pt x="1101" y="669"/>
                    <a:pt x="1034" y="569"/>
                    <a:pt x="934" y="469"/>
                  </a:cubicBezTo>
                  <a:cubicBezTo>
                    <a:pt x="789" y="353"/>
                    <a:pt x="644" y="263"/>
                    <a:pt x="478" y="263"/>
                  </a:cubicBezTo>
                  <a:cubicBezTo>
                    <a:pt x="452" y="263"/>
                    <a:pt x="427" y="265"/>
                    <a:pt x="400" y="269"/>
                  </a:cubicBezTo>
                  <a:cubicBezTo>
                    <a:pt x="34" y="336"/>
                    <a:pt x="0" y="801"/>
                    <a:pt x="265" y="1068"/>
                  </a:cubicBezTo>
                  <a:lnTo>
                    <a:pt x="265" y="1068"/>
                  </a:lnTo>
                  <a:cubicBezTo>
                    <a:pt x="279" y="1045"/>
                    <a:pt x="313" y="983"/>
                    <a:pt x="267" y="936"/>
                  </a:cubicBezTo>
                  <a:cubicBezTo>
                    <a:pt x="100" y="769"/>
                    <a:pt x="100" y="636"/>
                    <a:pt x="334" y="569"/>
                  </a:cubicBezTo>
                  <a:cubicBezTo>
                    <a:pt x="373" y="491"/>
                    <a:pt x="435" y="459"/>
                    <a:pt x="499" y="459"/>
                  </a:cubicBezTo>
                  <a:cubicBezTo>
                    <a:pt x="545" y="459"/>
                    <a:pt x="592" y="475"/>
                    <a:pt x="634" y="503"/>
                  </a:cubicBezTo>
                  <a:lnTo>
                    <a:pt x="767" y="636"/>
                  </a:lnTo>
                  <a:cubicBezTo>
                    <a:pt x="867" y="736"/>
                    <a:pt x="934" y="836"/>
                    <a:pt x="1067" y="903"/>
                  </a:cubicBezTo>
                  <a:cubicBezTo>
                    <a:pt x="1143" y="940"/>
                    <a:pt x="1218" y="959"/>
                    <a:pt x="1293" y="959"/>
                  </a:cubicBezTo>
                  <a:cubicBezTo>
                    <a:pt x="1418" y="959"/>
                    <a:pt x="1543" y="907"/>
                    <a:pt x="1668" y="803"/>
                  </a:cubicBezTo>
                  <a:cubicBezTo>
                    <a:pt x="1927" y="512"/>
                    <a:pt x="1778" y="1"/>
                    <a:pt x="1403" y="1"/>
                  </a:cubicBezTo>
                  <a:close/>
                  <a:moveTo>
                    <a:pt x="265" y="1068"/>
                  </a:moveTo>
                  <a:lnTo>
                    <a:pt x="265" y="1068"/>
                  </a:lnTo>
                  <a:cubicBezTo>
                    <a:pt x="262" y="1073"/>
                    <a:pt x="259" y="1076"/>
                    <a:pt x="260" y="1076"/>
                  </a:cubicBezTo>
                  <a:cubicBezTo>
                    <a:pt x="260" y="1076"/>
                    <a:pt x="262" y="1074"/>
                    <a:pt x="267" y="1070"/>
                  </a:cubicBezTo>
                  <a:cubicBezTo>
                    <a:pt x="266" y="1069"/>
                    <a:pt x="266" y="1068"/>
                    <a:pt x="265" y="1068"/>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69"/>
            <p:cNvSpPr/>
            <p:nvPr/>
          </p:nvSpPr>
          <p:spPr>
            <a:xfrm>
              <a:off x="2517850" y="3986125"/>
              <a:ext cx="51725" cy="21350"/>
            </a:xfrm>
            <a:custGeom>
              <a:avLst/>
              <a:gdLst/>
              <a:ahLst/>
              <a:cxnLst/>
              <a:rect l="l" t="t" r="r" b="b"/>
              <a:pathLst>
                <a:path w="2069" h="854" extrusionOk="0">
                  <a:moveTo>
                    <a:pt x="1710" y="1"/>
                  </a:moveTo>
                  <a:cubicBezTo>
                    <a:pt x="1661" y="1"/>
                    <a:pt x="1640" y="83"/>
                    <a:pt x="1668" y="141"/>
                  </a:cubicBezTo>
                  <a:cubicBezTo>
                    <a:pt x="1702" y="174"/>
                    <a:pt x="1735" y="241"/>
                    <a:pt x="1768" y="307"/>
                  </a:cubicBezTo>
                  <a:lnTo>
                    <a:pt x="1535" y="674"/>
                  </a:lnTo>
                  <a:cubicBezTo>
                    <a:pt x="1524" y="678"/>
                    <a:pt x="1513" y="680"/>
                    <a:pt x="1501" y="680"/>
                  </a:cubicBezTo>
                  <a:cubicBezTo>
                    <a:pt x="1406" y="680"/>
                    <a:pt x="1294" y="571"/>
                    <a:pt x="1235" y="541"/>
                  </a:cubicBezTo>
                  <a:lnTo>
                    <a:pt x="1001" y="274"/>
                  </a:lnTo>
                  <a:cubicBezTo>
                    <a:pt x="868" y="174"/>
                    <a:pt x="701" y="74"/>
                    <a:pt x="534" y="74"/>
                  </a:cubicBezTo>
                  <a:cubicBezTo>
                    <a:pt x="167" y="74"/>
                    <a:pt x="1" y="441"/>
                    <a:pt x="134" y="774"/>
                  </a:cubicBezTo>
                  <a:cubicBezTo>
                    <a:pt x="162" y="816"/>
                    <a:pt x="202" y="835"/>
                    <a:pt x="236" y="835"/>
                  </a:cubicBezTo>
                  <a:cubicBezTo>
                    <a:pt x="283" y="835"/>
                    <a:pt x="320" y="799"/>
                    <a:pt x="301" y="741"/>
                  </a:cubicBezTo>
                  <a:cubicBezTo>
                    <a:pt x="301" y="641"/>
                    <a:pt x="334" y="507"/>
                    <a:pt x="334" y="374"/>
                  </a:cubicBezTo>
                  <a:cubicBezTo>
                    <a:pt x="373" y="296"/>
                    <a:pt x="435" y="264"/>
                    <a:pt x="507" y="264"/>
                  </a:cubicBezTo>
                  <a:cubicBezTo>
                    <a:pt x="557" y="264"/>
                    <a:pt x="612" y="280"/>
                    <a:pt x="668" y="307"/>
                  </a:cubicBezTo>
                  <a:cubicBezTo>
                    <a:pt x="801" y="341"/>
                    <a:pt x="834" y="374"/>
                    <a:pt x="901" y="474"/>
                  </a:cubicBezTo>
                  <a:lnTo>
                    <a:pt x="1168" y="708"/>
                  </a:lnTo>
                  <a:cubicBezTo>
                    <a:pt x="1244" y="810"/>
                    <a:pt x="1399" y="853"/>
                    <a:pt x="1542" y="853"/>
                  </a:cubicBezTo>
                  <a:cubicBezTo>
                    <a:pt x="1586" y="853"/>
                    <a:pt x="1629" y="849"/>
                    <a:pt x="1668" y="841"/>
                  </a:cubicBezTo>
                  <a:cubicBezTo>
                    <a:pt x="2069" y="708"/>
                    <a:pt x="2069" y="207"/>
                    <a:pt x="1735" y="7"/>
                  </a:cubicBezTo>
                  <a:cubicBezTo>
                    <a:pt x="1726" y="3"/>
                    <a:pt x="1717" y="1"/>
                    <a:pt x="171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69"/>
            <p:cNvSpPr/>
            <p:nvPr/>
          </p:nvSpPr>
          <p:spPr>
            <a:xfrm>
              <a:off x="2360550" y="3895200"/>
              <a:ext cx="33900" cy="31500"/>
            </a:xfrm>
            <a:custGeom>
              <a:avLst/>
              <a:gdLst/>
              <a:ahLst/>
              <a:cxnLst/>
              <a:rect l="l" t="t" r="r" b="b"/>
              <a:pathLst>
                <a:path w="1356" h="1260" extrusionOk="0">
                  <a:moveTo>
                    <a:pt x="1165" y="0"/>
                  </a:moveTo>
                  <a:cubicBezTo>
                    <a:pt x="951" y="0"/>
                    <a:pt x="767" y="79"/>
                    <a:pt x="655" y="275"/>
                  </a:cubicBezTo>
                  <a:cubicBezTo>
                    <a:pt x="622" y="375"/>
                    <a:pt x="588" y="475"/>
                    <a:pt x="622" y="609"/>
                  </a:cubicBezTo>
                  <a:cubicBezTo>
                    <a:pt x="622" y="642"/>
                    <a:pt x="655" y="709"/>
                    <a:pt x="655" y="775"/>
                  </a:cubicBezTo>
                  <a:cubicBezTo>
                    <a:pt x="755" y="875"/>
                    <a:pt x="655" y="1009"/>
                    <a:pt x="422" y="1042"/>
                  </a:cubicBezTo>
                  <a:cubicBezTo>
                    <a:pt x="322" y="1009"/>
                    <a:pt x="255" y="1009"/>
                    <a:pt x="188" y="976"/>
                  </a:cubicBezTo>
                  <a:cubicBezTo>
                    <a:pt x="179" y="973"/>
                    <a:pt x="170" y="971"/>
                    <a:pt x="161" y="971"/>
                  </a:cubicBezTo>
                  <a:cubicBezTo>
                    <a:pt x="72" y="971"/>
                    <a:pt x="0" y="1112"/>
                    <a:pt x="121" y="1142"/>
                  </a:cubicBezTo>
                  <a:cubicBezTo>
                    <a:pt x="222" y="1209"/>
                    <a:pt x="355" y="1259"/>
                    <a:pt x="484" y="1259"/>
                  </a:cubicBezTo>
                  <a:cubicBezTo>
                    <a:pt x="613" y="1259"/>
                    <a:pt x="739" y="1209"/>
                    <a:pt x="822" y="1076"/>
                  </a:cubicBezTo>
                  <a:cubicBezTo>
                    <a:pt x="922" y="976"/>
                    <a:pt x="855" y="875"/>
                    <a:pt x="855" y="742"/>
                  </a:cubicBezTo>
                  <a:cubicBezTo>
                    <a:pt x="822" y="675"/>
                    <a:pt x="789" y="575"/>
                    <a:pt x="789" y="509"/>
                  </a:cubicBezTo>
                  <a:cubicBezTo>
                    <a:pt x="789" y="282"/>
                    <a:pt x="933" y="127"/>
                    <a:pt x="1141" y="127"/>
                  </a:cubicBezTo>
                  <a:cubicBezTo>
                    <a:pt x="1177" y="127"/>
                    <a:pt x="1216" y="132"/>
                    <a:pt x="1256" y="142"/>
                  </a:cubicBezTo>
                  <a:cubicBezTo>
                    <a:pt x="1322" y="142"/>
                    <a:pt x="1356" y="8"/>
                    <a:pt x="1289" y="8"/>
                  </a:cubicBezTo>
                  <a:cubicBezTo>
                    <a:pt x="1247" y="3"/>
                    <a:pt x="1205" y="0"/>
                    <a:pt x="1165"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69"/>
            <p:cNvSpPr/>
            <p:nvPr/>
          </p:nvSpPr>
          <p:spPr>
            <a:xfrm>
              <a:off x="2390250" y="3739050"/>
              <a:ext cx="44225" cy="55100"/>
            </a:xfrm>
            <a:custGeom>
              <a:avLst/>
              <a:gdLst/>
              <a:ahLst/>
              <a:cxnLst/>
              <a:rect l="l" t="t" r="r" b="b"/>
              <a:pathLst>
                <a:path w="1769" h="2204" extrusionOk="0">
                  <a:moveTo>
                    <a:pt x="1173" y="1"/>
                  </a:moveTo>
                  <a:cubicBezTo>
                    <a:pt x="1075" y="1"/>
                    <a:pt x="1023" y="122"/>
                    <a:pt x="1135" y="150"/>
                  </a:cubicBezTo>
                  <a:cubicBezTo>
                    <a:pt x="1502" y="383"/>
                    <a:pt x="1502" y="650"/>
                    <a:pt x="1135" y="984"/>
                  </a:cubicBezTo>
                  <a:cubicBezTo>
                    <a:pt x="1046" y="984"/>
                    <a:pt x="972" y="1013"/>
                    <a:pt x="893" y="1013"/>
                  </a:cubicBezTo>
                  <a:cubicBezTo>
                    <a:pt x="853" y="1013"/>
                    <a:pt x="813" y="1006"/>
                    <a:pt x="768" y="984"/>
                  </a:cubicBezTo>
                  <a:cubicBezTo>
                    <a:pt x="668" y="984"/>
                    <a:pt x="601" y="984"/>
                    <a:pt x="501" y="1050"/>
                  </a:cubicBezTo>
                  <a:cubicBezTo>
                    <a:pt x="334" y="1084"/>
                    <a:pt x="234" y="1217"/>
                    <a:pt x="168" y="1351"/>
                  </a:cubicBezTo>
                  <a:cubicBezTo>
                    <a:pt x="1" y="1618"/>
                    <a:pt x="134" y="2018"/>
                    <a:pt x="435" y="2185"/>
                  </a:cubicBezTo>
                  <a:cubicBezTo>
                    <a:pt x="448" y="2198"/>
                    <a:pt x="461" y="2203"/>
                    <a:pt x="473" y="2203"/>
                  </a:cubicBezTo>
                  <a:cubicBezTo>
                    <a:pt x="522" y="2203"/>
                    <a:pt x="555" y="2111"/>
                    <a:pt x="501" y="2085"/>
                  </a:cubicBezTo>
                  <a:cubicBezTo>
                    <a:pt x="334" y="1951"/>
                    <a:pt x="268" y="1751"/>
                    <a:pt x="334" y="1517"/>
                  </a:cubicBezTo>
                  <a:cubicBezTo>
                    <a:pt x="441" y="1332"/>
                    <a:pt x="589" y="1230"/>
                    <a:pt x="780" y="1230"/>
                  </a:cubicBezTo>
                  <a:cubicBezTo>
                    <a:pt x="829" y="1230"/>
                    <a:pt x="880" y="1237"/>
                    <a:pt x="935" y="1251"/>
                  </a:cubicBezTo>
                  <a:lnTo>
                    <a:pt x="1102" y="1251"/>
                  </a:lnTo>
                  <a:cubicBezTo>
                    <a:pt x="1268" y="1217"/>
                    <a:pt x="1469" y="1117"/>
                    <a:pt x="1569" y="950"/>
                  </a:cubicBezTo>
                  <a:cubicBezTo>
                    <a:pt x="1769" y="617"/>
                    <a:pt x="1602" y="183"/>
                    <a:pt x="1235" y="16"/>
                  </a:cubicBezTo>
                  <a:cubicBezTo>
                    <a:pt x="1213" y="5"/>
                    <a:pt x="1192" y="1"/>
                    <a:pt x="117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69"/>
            <p:cNvSpPr/>
            <p:nvPr/>
          </p:nvSpPr>
          <p:spPr>
            <a:xfrm>
              <a:off x="2393600" y="3824875"/>
              <a:ext cx="57550" cy="27675"/>
            </a:xfrm>
            <a:custGeom>
              <a:avLst/>
              <a:gdLst/>
              <a:ahLst/>
              <a:cxnLst/>
              <a:rect l="l" t="t" r="r" b="b"/>
              <a:pathLst>
                <a:path w="2302" h="1107" extrusionOk="0">
                  <a:moveTo>
                    <a:pt x="1994" y="1"/>
                  </a:moveTo>
                  <a:cubicBezTo>
                    <a:pt x="1936" y="1"/>
                    <a:pt x="1881" y="92"/>
                    <a:pt x="1935" y="119"/>
                  </a:cubicBezTo>
                  <a:cubicBezTo>
                    <a:pt x="2102" y="419"/>
                    <a:pt x="1968" y="586"/>
                    <a:pt x="1535" y="586"/>
                  </a:cubicBezTo>
                  <a:cubicBezTo>
                    <a:pt x="1468" y="520"/>
                    <a:pt x="1435" y="486"/>
                    <a:pt x="1335" y="419"/>
                  </a:cubicBezTo>
                  <a:cubicBezTo>
                    <a:pt x="1268" y="319"/>
                    <a:pt x="1168" y="253"/>
                    <a:pt x="1101" y="186"/>
                  </a:cubicBezTo>
                  <a:cubicBezTo>
                    <a:pt x="981" y="114"/>
                    <a:pt x="861" y="59"/>
                    <a:pt x="740" y="59"/>
                  </a:cubicBezTo>
                  <a:cubicBezTo>
                    <a:pt x="694" y="59"/>
                    <a:pt x="647" y="67"/>
                    <a:pt x="601" y="86"/>
                  </a:cubicBezTo>
                  <a:cubicBezTo>
                    <a:pt x="167" y="186"/>
                    <a:pt x="0" y="620"/>
                    <a:pt x="34" y="1020"/>
                  </a:cubicBezTo>
                  <a:cubicBezTo>
                    <a:pt x="34" y="1083"/>
                    <a:pt x="74" y="1107"/>
                    <a:pt x="103" y="1107"/>
                  </a:cubicBezTo>
                  <a:cubicBezTo>
                    <a:pt x="120" y="1107"/>
                    <a:pt x="134" y="1099"/>
                    <a:pt x="134" y="1087"/>
                  </a:cubicBezTo>
                  <a:cubicBezTo>
                    <a:pt x="134" y="786"/>
                    <a:pt x="267" y="419"/>
                    <a:pt x="601" y="319"/>
                  </a:cubicBezTo>
                  <a:cubicBezTo>
                    <a:pt x="642" y="309"/>
                    <a:pt x="681" y="304"/>
                    <a:pt x="718" y="304"/>
                  </a:cubicBezTo>
                  <a:cubicBezTo>
                    <a:pt x="919" y="304"/>
                    <a:pt x="1060" y="445"/>
                    <a:pt x="1201" y="586"/>
                  </a:cubicBezTo>
                  <a:cubicBezTo>
                    <a:pt x="1353" y="677"/>
                    <a:pt x="1505" y="824"/>
                    <a:pt x="1708" y="824"/>
                  </a:cubicBezTo>
                  <a:cubicBezTo>
                    <a:pt x="1727" y="824"/>
                    <a:pt x="1748" y="823"/>
                    <a:pt x="1768" y="820"/>
                  </a:cubicBezTo>
                  <a:cubicBezTo>
                    <a:pt x="2135" y="786"/>
                    <a:pt x="2302" y="319"/>
                    <a:pt x="2035" y="19"/>
                  </a:cubicBezTo>
                  <a:cubicBezTo>
                    <a:pt x="2022" y="6"/>
                    <a:pt x="2008" y="1"/>
                    <a:pt x="1994"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69"/>
            <p:cNvSpPr/>
            <p:nvPr/>
          </p:nvSpPr>
          <p:spPr>
            <a:xfrm>
              <a:off x="2543950" y="3670925"/>
              <a:ext cx="16450" cy="41175"/>
            </a:xfrm>
            <a:custGeom>
              <a:avLst/>
              <a:gdLst/>
              <a:ahLst/>
              <a:cxnLst/>
              <a:rect l="l" t="t" r="r" b="b"/>
              <a:pathLst>
                <a:path w="658" h="1647" extrusionOk="0">
                  <a:moveTo>
                    <a:pt x="503" y="1"/>
                  </a:moveTo>
                  <a:cubicBezTo>
                    <a:pt x="499" y="1"/>
                    <a:pt x="495" y="2"/>
                    <a:pt x="491" y="6"/>
                  </a:cubicBezTo>
                  <a:cubicBezTo>
                    <a:pt x="257" y="106"/>
                    <a:pt x="24" y="306"/>
                    <a:pt x="24" y="573"/>
                  </a:cubicBezTo>
                  <a:cubicBezTo>
                    <a:pt x="24" y="673"/>
                    <a:pt x="91" y="773"/>
                    <a:pt x="157" y="907"/>
                  </a:cubicBezTo>
                  <a:cubicBezTo>
                    <a:pt x="191" y="973"/>
                    <a:pt x="291" y="1007"/>
                    <a:pt x="324" y="1074"/>
                  </a:cubicBezTo>
                  <a:cubicBezTo>
                    <a:pt x="424" y="1140"/>
                    <a:pt x="491" y="1207"/>
                    <a:pt x="491" y="1340"/>
                  </a:cubicBezTo>
                  <a:cubicBezTo>
                    <a:pt x="410" y="1421"/>
                    <a:pt x="342" y="1465"/>
                    <a:pt x="278" y="1465"/>
                  </a:cubicBezTo>
                  <a:cubicBezTo>
                    <a:pt x="236" y="1465"/>
                    <a:pt x="197" y="1447"/>
                    <a:pt x="157" y="1407"/>
                  </a:cubicBezTo>
                  <a:cubicBezTo>
                    <a:pt x="148" y="1388"/>
                    <a:pt x="129" y="1379"/>
                    <a:pt x="109" y="1379"/>
                  </a:cubicBezTo>
                  <a:cubicBezTo>
                    <a:pt x="60" y="1379"/>
                    <a:pt x="0" y="1427"/>
                    <a:pt x="24" y="1474"/>
                  </a:cubicBezTo>
                  <a:cubicBezTo>
                    <a:pt x="84" y="1594"/>
                    <a:pt x="192" y="1647"/>
                    <a:pt x="301" y="1647"/>
                  </a:cubicBezTo>
                  <a:cubicBezTo>
                    <a:pt x="434" y="1647"/>
                    <a:pt x="569" y="1569"/>
                    <a:pt x="624" y="1440"/>
                  </a:cubicBezTo>
                  <a:cubicBezTo>
                    <a:pt x="658" y="1307"/>
                    <a:pt x="658" y="1140"/>
                    <a:pt x="524" y="1007"/>
                  </a:cubicBezTo>
                  <a:cubicBezTo>
                    <a:pt x="458" y="940"/>
                    <a:pt x="358" y="873"/>
                    <a:pt x="291" y="807"/>
                  </a:cubicBezTo>
                  <a:cubicBezTo>
                    <a:pt x="24" y="540"/>
                    <a:pt x="157" y="173"/>
                    <a:pt x="491" y="106"/>
                  </a:cubicBezTo>
                  <a:cubicBezTo>
                    <a:pt x="580" y="106"/>
                    <a:pt x="537" y="1"/>
                    <a:pt x="50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69"/>
            <p:cNvSpPr/>
            <p:nvPr/>
          </p:nvSpPr>
          <p:spPr>
            <a:xfrm>
              <a:off x="2364400" y="3691925"/>
              <a:ext cx="55900" cy="20250"/>
            </a:xfrm>
            <a:custGeom>
              <a:avLst/>
              <a:gdLst/>
              <a:ahLst/>
              <a:cxnLst/>
              <a:rect l="l" t="t" r="r" b="b"/>
              <a:pathLst>
                <a:path w="2236" h="810" extrusionOk="0">
                  <a:moveTo>
                    <a:pt x="568" y="0"/>
                  </a:moveTo>
                  <a:cubicBezTo>
                    <a:pt x="201" y="0"/>
                    <a:pt x="1" y="300"/>
                    <a:pt x="1" y="667"/>
                  </a:cubicBezTo>
                  <a:cubicBezTo>
                    <a:pt x="1" y="701"/>
                    <a:pt x="26" y="717"/>
                    <a:pt x="55" y="717"/>
                  </a:cubicBezTo>
                  <a:cubicBezTo>
                    <a:pt x="84" y="717"/>
                    <a:pt x="118" y="701"/>
                    <a:pt x="134" y="667"/>
                  </a:cubicBezTo>
                  <a:cubicBezTo>
                    <a:pt x="225" y="394"/>
                    <a:pt x="426" y="183"/>
                    <a:pt x="660" y="183"/>
                  </a:cubicBezTo>
                  <a:cubicBezTo>
                    <a:pt x="769" y="183"/>
                    <a:pt x="885" y="228"/>
                    <a:pt x="1002" y="334"/>
                  </a:cubicBezTo>
                  <a:cubicBezTo>
                    <a:pt x="1135" y="434"/>
                    <a:pt x="1202" y="567"/>
                    <a:pt x="1302" y="634"/>
                  </a:cubicBezTo>
                  <a:cubicBezTo>
                    <a:pt x="1385" y="744"/>
                    <a:pt x="1536" y="809"/>
                    <a:pt x="1662" y="809"/>
                  </a:cubicBezTo>
                  <a:cubicBezTo>
                    <a:pt x="1688" y="809"/>
                    <a:pt x="1712" y="806"/>
                    <a:pt x="1735" y="801"/>
                  </a:cubicBezTo>
                  <a:cubicBezTo>
                    <a:pt x="2136" y="767"/>
                    <a:pt x="2236" y="367"/>
                    <a:pt x="2136" y="100"/>
                  </a:cubicBezTo>
                  <a:cubicBezTo>
                    <a:pt x="2126" y="70"/>
                    <a:pt x="2106" y="58"/>
                    <a:pt x="2085" y="58"/>
                  </a:cubicBezTo>
                  <a:cubicBezTo>
                    <a:pt x="2037" y="58"/>
                    <a:pt x="1979" y="120"/>
                    <a:pt x="2002" y="167"/>
                  </a:cubicBezTo>
                  <a:cubicBezTo>
                    <a:pt x="1890" y="458"/>
                    <a:pt x="1778" y="614"/>
                    <a:pt x="1636" y="614"/>
                  </a:cubicBezTo>
                  <a:cubicBezTo>
                    <a:pt x="1566" y="614"/>
                    <a:pt x="1489" y="577"/>
                    <a:pt x="1402" y="500"/>
                  </a:cubicBezTo>
                  <a:lnTo>
                    <a:pt x="1235" y="334"/>
                  </a:lnTo>
                  <a:cubicBezTo>
                    <a:pt x="1168" y="267"/>
                    <a:pt x="1135" y="167"/>
                    <a:pt x="1002" y="133"/>
                  </a:cubicBezTo>
                  <a:cubicBezTo>
                    <a:pt x="868" y="67"/>
                    <a:pt x="701" y="0"/>
                    <a:pt x="56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69"/>
            <p:cNvSpPr/>
            <p:nvPr/>
          </p:nvSpPr>
          <p:spPr>
            <a:xfrm>
              <a:off x="2488675" y="3656550"/>
              <a:ext cx="38375" cy="42400"/>
            </a:xfrm>
            <a:custGeom>
              <a:avLst/>
              <a:gdLst/>
              <a:ahLst/>
              <a:cxnLst/>
              <a:rect l="l" t="t" r="r" b="b"/>
              <a:pathLst>
                <a:path w="1535" h="1696" extrusionOk="0">
                  <a:moveTo>
                    <a:pt x="1250" y="1"/>
                  </a:moveTo>
                  <a:cubicBezTo>
                    <a:pt x="1208" y="1"/>
                    <a:pt x="1168" y="26"/>
                    <a:pt x="1168" y="81"/>
                  </a:cubicBezTo>
                  <a:cubicBezTo>
                    <a:pt x="1232" y="501"/>
                    <a:pt x="1328" y="983"/>
                    <a:pt x="789" y="983"/>
                  </a:cubicBezTo>
                  <a:cubicBezTo>
                    <a:pt x="771" y="983"/>
                    <a:pt x="753" y="982"/>
                    <a:pt x="734" y="981"/>
                  </a:cubicBezTo>
                  <a:cubicBezTo>
                    <a:pt x="623" y="981"/>
                    <a:pt x="556" y="937"/>
                    <a:pt x="474" y="937"/>
                  </a:cubicBezTo>
                  <a:cubicBezTo>
                    <a:pt x="434" y="937"/>
                    <a:pt x="389" y="948"/>
                    <a:pt x="334" y="981"/>
                  </a:cubicBezTo>
                  <a:cubicBezTo>
                    <a:pt x="33" y="1081"/>
                    <a:pt x="0" y="1415"/>
                    <a:pt x="167" y="1682"/>
                  </a:cubicBezTo>
                  <a:cubicBezTo>
                    <a:pt x="177" y="1692"/>
                    <a:pt x="192" y="1696"/>
                    <a:pt x="209" y="1696"/>
                  </a:cubicBezTo>
                  <a:cubicBezTo>
                    <a:pt x="250" y="1696"/>
                    <a:pt x="300" y="1672"/>
                    <a:pt x="300" y="1649"/>
                  </a:cubicBezTo>
                  <a:cubicBezTo>
                    <a:pt x="182" y="1354"/>
                    <a:pt x="325" y="1137"/>
                    <a:pt x="591" y="1137"/>
                  </a:cubicBezTo>
                  <a:cubicBezTo>
                    <a:pt x="625" y="1137"/>
                    <a:pt x="662" y="1140"/>
                    <a:pt x="701" y="1148"/>
                  </a:cubicBezTo>
                  <a:cubicBezTo>
                    <a:pt x="801" y="1148"/>
                    <a:pt x="867" y="1182"/>
                    <a:pt x="967" y="1182"/>
                  </a:cubicBezTo>
                  <a:cubicBezTo>
                    <a:pt x="1067" y="1182"/>
                    <a:pt x="1168" y="1148"/>
                    <a:pt x="1234" y="1048"/>
                  </a:cubicBezTo>
                  <a:cubicBezTo>
                    <a:pt x="1534" y="815"/>
                    <a:pt x="1468" y="348"/>
                    <a:pt x="1334" y="47"/>
                  </a:cubicBezTo>
                  <a:cubicBezTo>
                    <a:pt x="1319" y="17"/>
                    <a:pt x="1284" y="1"/>
                    <a:pt x="125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69"/>
            <p:cNvSpPr/>
            <p:nvPr/>
          </p:nvSpPr>
          <p:spPr>
            <a:xfrm>
              <a:off x="2615075" y="3673650"/>
              <a:ext cx="55400" cy="21625"/>
            </a:xfrm>
            <a:custGeom>
              <a:avLst/>
              <a:gdLst/>
              <a:ahLst/>
              <a:cxnLst/>
              <a:rect l="l" t="t" r="r" b="b"/>
              <a:pathLst>
                <a:path w="2216" h="865" extrusionOk="0">
                  <a:moveTo>
                    <a:pt x="630" y="0"/>
                  </a:moveTo>
                  <a:cubicBezTo>
                    <a:pt x="367" y="0"/>
                    <a:pt x="160" y="273"/>
                    <a:pt x="48" y="498"/>
                  </a:cubicBezTo>
                  <a:cubicBezTo>
                    <a:pt x="0" y="545"/>
                    <a:pt x="37" y="592"/>
                    <a:pt x="74" y="592"/>
                  </a:cubicBezTo>
                  <a:cubicBezTo>
                    <a:pt x="89" y="592"/>
                    <a:pt x="105" y="584"/>
                    <a:pt x="114" y="564"/>
                  </a:cubicBezTo>
                  <a:cubicBezTo>
                    <a:pt x="238" y="410"/>
                    <a:pt x="361" y="227"/>
                    <a:pt x="591" y="227"/>
                  </a:cubicBezTo>
                  <a:cubicBezTo>
                    <a:pt x="609" y="227"/>
                    <a:pt x="628" y="228"/>
                    <a:pt x="648" y="231"/>
                  </a:cubicBezTo>
                  <a:cubicBezTo>
                    <a:pt x="848" y="297"/>
                    <a:pt x="948" y="464"/>
                    <a:pt x="1082" y="564"/>
                  </a:cubicBezTo>
                  <a:cubicBezTo>
                    <a:pt x="1182" y="731"/>
                    <a:pt x="1349" y="864"/>
                    <a:pt x="1582" y="864"/>
                  </a:cubicBezTo>
                  <a:cubicBezTo>
                    <a:pt x="1982" y="864"/>
                    <a:pt x="2216" y="397"/>
                    <a:pt x="1982" y="64"/>
                  </a:cubicBezTo>
                  <a:cubicBezTo>
                    <a:pt x="1973" y="45"/>
                    <a:pt x="1956" y="37"/>
                    <a:pt x="1937" y="37"/>
                  </a:cubicBezTo>
                  <a:cubicBezTo>
                    <a:pt x="1888" y="37"/>
                    <a:pt x="1825" y="92"/>
                    <a:pt x="1849" y="164"/>
                  </a:cubicBezTo>
                  <a:cubicBezTo>
                    <a:pt x="1946" y="431"/>
                    <a:pt x="1796" y="681"/>
                    <a:pt x="1578" y="681"/>
                  </a:cubicBezTo>
                  <a:cubicBezTo>
                    <a:pt x="1497" y="681"/>
                    <a:pt x="1406" y="646"/>
                    <a:pt x="1315" y="564"/>
                  </a:cubicBezTo>
                  <a:cubicBezTo>
                    <a:pt x="1215" y="498"/>
                    <a:pt x="1182" y="397"/>
                    <a:pt x="1115" y="331"/>
                  </a:cubicBezTo>
                  <a:cubicBezTo>
                    <a:pt x="1015" y="197"/>
                    <a:pt x="882" y="64"/>
                    <a:pt x="782" y="31"/>
                  </a:cubicBezTo>
                  <a:cubicBezTo>
                    <a:pt x="729" y="10"/>
                    <a:pt x="678" y="0"/>
                    <a:pt x="63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69"/>
            <p:cNvSpPr/>
            <p:nvPr/>
          </p:nvSpPr>
          <p:spPr>
            <a:xfrm>
              <a:off x="2634600" y="3724950"/>
              <a:ext cx="51725" cy="19825"/>
            </a:xfrm>
            <a:custGeom>
              <a:avLst/>
              <a:gdLst/>
              <a:ahLst/>
              <a:cxnLst/>
              <a:rect l="l" t="t" r="r" b="b"/>
              <a:pathLst>
                <a:path w="2069" h="793" extrusionOk="0">
                  <a:moveTo>
                    <a:pt x="1725" y="1"/>
                  </a:moveTo>
                  <a:cubicBezTo>
                    <a:pt x="1687" y="1"/>
                    <a:pt x="1668" y="38"/>
                    <a:pt x="1668" y="113"/>
                  </a:cubicBezTo>
                  <a:cubicBezTo>
                    <a:pt x="1768" y="314"/>
                    <a:pt x="1735" y="580"/>
                    <a:pt x="1435" y="614"/>
                  </a:cubicBezTo>
                  <a:cubicBezTo>
                    <a:pt x="1235" y="614"/>
                    <a:pt x="1101" y="480"/>
                    <a:pt x="1001" y="314"/>
                  </a:cubicBezTo>
                  <a:cubicBezTo>
                    <a:pt x="901" y="180"/>
                    <a:pt x="834" y="113"/>
                    <a:pt x="668" y="80"/>
                  </a:cubicBezTo>
                  <a:cubicBezTo>
                    <a:pt x="606" y="59"/>
                    <a:pt x="548" y="50"/>
                    <a:pt x="494" y="50"/>
                  </a:cubicBezTo>
                  <a:cubicBezTo>
                    <a:pt x="200" y="50"/>
                    <a:pt x="29" y="332"/>
                    <a:pt x="1" y="614"/>
                  </a:cubicBezTo>
                  <a:cubicBezTo>
                    <a:pt x="22" y="679"/>
                    <a:pt x="86" y="730"/>
                    <a:pt x="129" y="730"/>
                  </a:cubicBezTo>
                  <a:cubicBezTo>
                    <a:pt x="151" y="730"/>
                    <a:pt x="167" y="715"/>
                    <a:pt x="167" y="680"/>
                  </a:cubicBezTo>
                  <a:cubicBezTo>
                    <a:pt x="201" y="514"/>
                    <a:pt x="234" y="414"/>
                    <a:pt x="401" y="314"/>
                  </a:cubicBezTo>
                  <a:cubicBezTo>
                    <a:pt x="464" y="292"/>
                    <a:pt x="521" y="281"/>
                    <a:pt x="573" y="281"/>
                  </a:cubicBezTo>
                  <a:cubicBezTo>
                    <a:pt x="685" y="281"/>
                    <a:pt x="777" y="333"/>
                    <a:pt x="868" y="447"/>
                  </a:cubicBezTo>
                  <a:cubicBezTo>
                    <a:pt x="935" y="514"/>
                    <a:pt x="1001" y="614"/>
                    <a:pt x="1068" y="647"/>
                  </a:cubicBezTo>
                  <a:cubicBezTo>
                    <a:pt x="1170" y="749"/>
                    <a:pt x="1311" y="793"/>
                    <a:pt x="1446" y="793"/>
                  </a:cubicBezTo>
                  <a:cubicBezTo>
                    <a:pt x="1488" y="793"/>
                    <a:pt x="1529" y="788"/>
                    <a:pt x="1568" y="781"/>
                  </a:cubicBezTo>
                  <a:cubicBezTo>
                    <a:pt x="1869" y="680"/>
                    <a:pt x="2069" y="280"/>
                    <a:pt x="1768" y="13"/>
                  </a:cubicBezTo>
                  <a:cubicBezTo>
                    <a:pt x="1752" y="5"/>
                    <a:pt x="1737" y="1"/>
                    <a:pt x="172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69"/>
            <p:cNvSpPr/>
            <p:nvPr/>
          </p:nvSpPr>
          <p:spPr>
            <a:xfrm>
              <a:off x="2679675" y="3690950"/>
              <a:ext cx="45850" cy="16900"/>
            </a:xfrm>
            <a:custGeom>
              <a:avLst/>
              <a:gdLst/>
              <a:ahLst/>
              <a:cxnLst/>
              <a:rect l="l" t="t" r="r" b="b"/>
              <a:pathLst>
                <a:path w="1834" h="676" extrusionOk="0">
                  <a:moveTo>
                    <a:pt x="1272" y="1"/>
                  </a:moveTo>
                  <a:cubicBezTo>
                    <a:pt x="1248" y="1"/>
                    <a:pt x="1224" y="2"/>
                    <a:pt x="1200" y="6"/>
                  </a:cubicBezTo>
                  <a:cubicBezTo>
                    <a:pt x="1066" y="6"/>
                    <a:pt x="1000" y="106"/>
                    <a:pt x="866" y="172"/>
                  </a:cubicBezTo>
                  <a:cubicBezTo>
                    <a:pt x="833" y="206"/>
                    <a:pt x="766" y="273"/>
                    <a:pt x="766" y="306"/>
                  </a:cubicBezTo>
                  <a:cubicBezTo>
                    <a:pt x="699" y="373"/>
                    <a:pt x="599" y="408"/>
                    <a:pt x="502" y="408"/>
                  </a:cubicBezTo>
                  <a:cubicBezTo>
                    <a:pt x="358" y="408"/>
                    <a:pt x="219" y="332"/>
                    <a:pt x="199" y="172"/>
                  </a:cubicBezTo>
                  <a:cubicBezTo>
                    <a:pt x="199" y="144"/>
                    <a:pt x="175" y="134"/>
                    <a:pt x="145" y="134"/>
                  </a:cubicBezTo>
                  <a:cubicBezTo>
                    <a:pt x="104" y="134"/>
                    <a:pt x="51" y="153"/>
                    <a:pt x="32" y="172"/>
                  </a:cubicBezTo>
                  <a:cubicBezTo>
                    <a:pt x="1" y="453"/>
                    <a:pt x="203" y="676"/>
                    <a:pt x="476" y="676"/>
                  </a:cubicBezTo>
                  <a:cubicBezTo>
                    <a:pt x="494" y="676"/>
                    <a:pt x="513" y="675"/>
                    <a:pt x="533" y="673"/>
                  </a:cubicBezTo>
                  <a:cubicBezTo>
                    <a:pt x="666" y="639"/>
                    <a:pt x="766" y="539"/>
                    <a:pt x="866" y="473"/>
                  </a:cubicBezTo>
                  <a:cubicBezTo>
                    <a:pt x="980" y="320"/>
                    <a:pt x="1149" y="222"/>
                    <a:pt x="1317" y="222"/>
                  </a:cubicBezTo>
                  <a:cubicBezTo>
                    <a:pt x="1442" y="222"/>
                    <a:pt x="1567" y="277"/>
                    <a:pt x="1667" y="406"/>
                  </a:cubicBezTo>
                  <a:cubicBezTo>
                    <a:pt x="1733" y="373"/>
                    <a:pt x="1833" y="339"/>
                    <a:pt x="1767" y="306"/>
                  </a:cubicBezTo>
                  <a:cubicBezTo>
                    <a:pt x="1677" y="126"/>
                    <a:pt x="1480" y="1"/>
                    <a:pt x="12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69"/>
            <p:cNvSpPr/>
            <p:nvPr/>
          </p:nvSpPr>
          <p:spPr>
            <a:xfrm>
              <a:off x="2736350" y="3697300"/>
              <a:ext cx="40875" cy="42350"/>
            </a:xfrm>
            <a:custGeom>
              <a:avLst/>
              <a:gdLst/>
              <a:ahLst/>
              <a:cxnLst/>
              <a:rect l="l" t="t" r="r" b="b"/>
              <a:pathLst>
                <a:path w="1635" h="1694" extrusionOk="0">
                  <a:moveTo>
                    <a:pt x="1247" y="0"/>
                  </a:moveTo>
                  <a:cubicBezTo>
                    <a:pt x="1180" y="0"/>
                    <a:pt x="1147" y="92"/>
                    <a:pt x="1201" y="119"/>
                  </a:cubicBezTo>
                  <a:cubicBezTo>
                    <a:pt x="1368" y="252"/>
                    <a:pt x="1368" y="419"/>
                    <a:pt x="1268" y="619"/>
                  </a:cubicBezTo>
                  <a:cubicBezTo>
                    <a:pt x="1134" y="686"/>
                    <a:pt x="1001" y="686"/>
                    <a:pt x="834" y="686"/>
                  </a:cubicBezTo>
                  <a:lnTo>
                    <a:pt x="634" y="686"/>
                  </a:lnTo>
                  <a:cubicBezTo>
                    <a:pt x="500" y="686"/>
                    <a:pt x="367" y="752"/>
                    <a:pt x="267" y="852"/>
                  </a:cubicBezTo>
                  <a:cubicBezTo>
                    <a:pt x="0" y="1086"/>
                    <a:pt x="33" y="1420"/>
                    <a:pt x="267" y="1686"/>
                  </a:cubicBezTo>
                  <a:cubicBezTo>
                    <a:pt x="267" y="1691"/>
                    <a:pt x="268" y="1693"/>
                    <a:pt x="270" y="1693"/>
                  </a:cubicBezTo>
                  <a:cubicBezTo>
                    <a:pt x="284" y="1693"/>
                    <a:pt x="329" y="1615"/>
                    <a:pt x="300" y="1586"/>
                  </a:cubicBezTo>
                  <a:cubicBezTo>
                    <a:pt x="100" y="1286"/>
                    <a:pt x="234" y="886"/>
                    <a:pt x="601" y="786"/>
                  </a:cubicBezTo>
                  <a:cubicBezTo>
                    <a:pt x="701" y="786"/>
                    <a:pt x="834" y="852"/>
                    <a:pt x="1001" y="852"/>
                  </a:cubicBezTo>
                  <a:cubicBezTo>
                    <a:pt x="1168" y="852"/>
                    <a:pt x="1301" y="786"/>
                    <a:pt x="1434" y="719"/>
                  </a:cubicBezTo>
                  <a:cubicBezTo>
                    <a:pt x="1635" y="519"/>
                    <a:pt x="1601" y="119"/>
                    <a:pt x="1301" y="19"/>
                  </a:cubicBezTo>
                  <a:cubicBezTo>
                    <a:pt x="1281" y="6"/>
                    <a:pt x="1263" y="0"/>
                    <a:pt x="124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69"/>
            <p:cNvSpPr/>
            <p:nvPr/>
          </p:nvSpPr>
          <p:spPr>
            <a:xfrm>
              <a:off x="2751350" y="3630475"/>
              <a:ext cx="34225" cy="39775"/>
            </a:xfrm>
            <a:custGeom>
              <a:avLst/>
              <a:gdLst/>
              <a:ahLst/>
              <a:cxnLst/>
              <a:rect l="l" t="t" r="r" b="b"/>
              <a:pathLst>
                <a:path w="1369" h="1591" extrusionOk="0">
                  <a:moveTo>
                    <a:pt x="504" y="1"/>
                  </a:moveTo>
                  <a:cubicBezTo>
                    <a:pt x="495" y="1"/>
                    <a:pt x="483" y="7"/>
                    <a:pt x="468" y="23"/>
                  </a:cubicBezTo>
                  <a:cubicBezTo>
                    <a:pt x="201" y="90"/>
                    <a:pt x="1" y="357"/>
                    <a:pt x="167" y="590"/>
                  </a:cubicBezTo>
                  <a:cubicBezTo>
                    <a:pt x="234" y="723"/>
                    <a:pt x="334" y="790"/>
                    <a:pt x="501" y="857"/>
                  </a:cubicBezTo>
                  <a:cubicBezTo>
                    <a:pt x="634" y="890"/>
                    <a:pt x="701" y="890"/>
                    <a:pt x="834" y="924"/>
                  </a:cubicBezTo>
                  <a:cubicBezTo>
                    <a:pt x="1001" y="957"/>
                    <a:pt x="1068" y="1090"/>
                    <a:pt x="1068" y="1257"/>
                  </a:cubicBezTo>
                  <a:cubicBezTo>
                    <a:pt x="1001" y="1391"/>
                    <a:pt x="868" y="1424"/>
                    <a:pt x="734" y="1424"/>
                  </a:cubicBezTo>
                  <a:cubicBezTo>
                    <a:pt x="634" y="1424"/>
                    <a:pt x="668" y="1591"/>
                    <a:pt x="734" y="1591"/>
                  </a:cubicBezTo>
                  <a:cubicBezTo>
                    <a:pt x="1035" y="1591"/>
                    <a:pt x="1368" y="1391"/>
                    <a:pt x="1235" y="1057"/>
                  </a:cubicBezTo>
                  <a:cubicBezTo>
                    <a:pt x="1201" y="924"/>
                    <a:pt x="1068" y="824"/>
                    <a:pt x="968" y="790"/>
                  </a:cubicBezTo>
                  <a:cubicBezTo>
                    <a:pt x="868" y="757"/>
                    <a:pt x="734" y="757"/>
                    <a:pt x="668" y="723"/>
                  </a:cubicBezTo>
                  <a:cubicBezTo>
                    <a:pt x="534" y="657"/>
                    <a:pt x="501" y="657"/>
                    <a:pt x="367" y="590"/>
                  </a:cubicBezTo>
                  <a:cubicBezTo>
                    <a:pt x="201" y="423"/>
                    <a:pt x="234" y="223"/>
                    <a:pt x="501" y="123"/>
                  </a:cubicBezTo>
                  <a:cubicBezTo>
                    <a:pt x="526" y="72"/>
                    <a:pt x="532" y="1"/>
                    <a:pt x="504"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69"/>
            <p:cNvSpPr/>
            <p:nvPr/>
          </p:nvSpPr>
          <p:spPr>
            <a:xfrm>
              <a:off x="2719650" y="3623000"/>
              <a:ext cx="20875" cy="41425"/>
            </a:xfrm>
            <a:custGeom>
              <a:avLst/>
              <a:gdLst/>
              <a:ahLst/>
              <a:cxnLst/>
              <a:rect l="l" t="t" r="r" b="b"/>
              <a:pathLst>
                <a:path w="835" h="1657" extrusionOk="0">
                  <a:moveTo>
                    <a:pt x="471" y="0"/>
                  </a:moveTo>
                  <a:cubicBezTo>
                    <a:pt x="220" y="0"/>
                    <a:pt x="1" y="232"/>
                    <a:pt x="1" y="489"/>
                  </a:cubicBezTo>
                  <a:cubicBezTo>
                    <a:pt x="1" y="589"/>
                    <a:pt x="34" y="756"/>
                    <a:pt x="134" y="856"/>
                  </a:cubicBezTo>
                  <a:cubicBezTo>
                    <a:pt x="201" y="922"/>
                    <a:pt x="301" y="989"/>
                    <a:pt x="368" y="1022"/>
                  </a:cubicBezTo>
                  <a:cubicBezTo>
                    <a:pt x="601" y="1089"/>
                    <a:pt x="601" y="1223"/>
                    <a:pt x="435" y="1489"/>
                  </a:cubicBezTo>
                  <a:cubicBezTo>
                    <a:pt x="368" y="1489"/>
                    <a:pt x="335" y="1523"/>
                    <a:pt x="268" y="1523"/>
                  </a:cubicBezTo>
                  <a:cubicBezTo>
                    <a:pt x="234" y="1556"/>
                    <a:pt x="268" y="1656"/>
                    <a:pt x="301" y="1656"/>
                  </a:cubicBezTo>
                  <a:cubicBezTo>
                    <a:pt x="535" y="1656"/>
                    <a:pt x="835" y="1523"/>
                    <a:pt x="802" y="1223"/>
                  </a:cubicBezTo>
                  <a:cubicBezTo>
                    <a:pt x="802" y="1089"/>
                    <a:pt x="668" y="1022"/>
                    <a:pt x="601" y="922"/>
                  </a:cubicBezTo>
                  <a:cubicBezTo>
                    <a:pt x="535" y="889"/>
                    <a:pt x="468" y="856"/>
                    <a:pt x="435" y="822"/>
                  </a:cubicBezTo>
                  <a:cubicBezTo>
                    <a:pt x="101" y="555"/>
                    <a:pt x="201" y="222"/>
                    <a:pt x="601" y="189"/>
                  </a:cubicBezTo>
                  <a:cubicBezTo>
                    <a:pt x="668" y="189"/>
                    <a:pt x="735" y="55"/>
                    <a:pt x="601" y="22"/>
                  </a:cubicBezTo>
                  <a:cubicBezTo>
                    <a:pt x="558" y="7"/>
                    <a:pt x="514" y="0"/>
                    <a:pt x="47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69"/>
            <p:cNvSpPr/>
            <p:nvPr/>
          </p:nvSpPr>
          <p:spPr>
            <a:xfrm>
              <a:off x="2254325" y="3673650"/>
              <a:ext cx="55425" cy="21625"/>
            </a:xfrm>
            <a:custGeom>
              <a:avLst/>
              <a:gdLst/>
              <a:ahLst/>
              <a:cxnLst/>
              <a:rect l="l" t="t" r="r" b="b"/>
              <a:pathLst>
                <a:path w="2217" h="865" extrusionOk="0">
                  <a:moveTo>
                    <a:pt x="1587" y="0"/>
                  </a:moveTo>
                  <a:cubicBezTo>
                    <a:pt x="1538" y="0"/>
                    <a:pt x="1487" y="10"/>
                    <a:pt x="1435" y="31"/>
                  </a:cubicBezTo>
                  <a:cubicBezTo>
                    <a:pt x="1335" y="64"/>
                    <a:pt x="1202" y="197"/>
                    <a:pt x="1101" y="331"/>
                  </a:cubicBezTo>
                  <a:cubicBezTo>
                    <a:pt x="1035" y="397"/>
                    <a:pt x="1001" y="498"/>
                    <a:pt x="901" y="564"/>
                  </a:cubicBezTo>
                  <a:cubicBezTo>
                    <a:pt x="811" y="646"/>
                    <a:pt x="720" y="681"/>
                    <a:pt x="639" y="681"/>
                  </a:cubicBezTo>
                  <a:cubicBezTo>
                    <a:pt x="421" y="681"/>
                    <a:pt x="270" y="431"/>
                    <a:pt x="368" y="164"/>
                  </a:cubicBezTo>
                  <a:cubicBezTo>
                    <a:pt x="392" y="92"/>
                    <a:pt x="329" y="37"/>
                    <a:pt x="280" y="37"/>
                  </a:cubicBezTo>
                  <a:cubicBezTo>
                    <a:pt x="261" y="37"/>
                    <a:pt x="243" y="45"/>
                    <a:pt x="234" y="64"/>
                  </a:cubicBezTo>
                  <a:cubicBezTo>
                    <a:pt x="1" y="397"/>
                    <a:pt x="234" y="864"/>
                    <a:pt x="668" y="864"/>
                  </a:cubicBezTo>
                  <a:cubicBezTo>
                    <a:pt x="868" y="864"/>
                    <a:pt x="1035" y="731"/>
                    <a:pt x="1168" y="564"/>
                  </a:cubicBezTo>
                  <a:cubicBezTo>
                    <a:pt x="1268" y="464"/>
                    <a:pt x="1368" y="297"/>
                    <a:pt x="1568" y="231"/>
                  </a:cubicBezTo>
                  <a:cubicBezTo>
                    <a:pt x="1588" y="228"/>
                    <a:pt x="1608" y="227"/>
                    <a:pt x="1627" y="227"/>
                  </a:cubicBezTo>
                  <a:cubicBezTo>
                    <a:pt x="1860" y="227"/>
                    <a:pt x="2010" y="410"/>
                    <a:pt x="2102" y="564"/>
                  </a:cubicBezTo>
                  <a:cubicBezTo>
                    <a:pt x="2122" y="584"/>
                    <a:pt x="2141" y="592"/>
                    <a:pt x="2157" y="592"/>
                  </a:cubicBezTo>
                  <a:cubicBezTo>
                    <a:pt x="2197" y="592"/>
                    <a:pt x="2216" y="545"/>
                    <a:pt x="2169" y="498"/>
                  </a:cubicBezTo>
                  <a:cubicBezTo>
                    <a:pt x="2056" y="273"/>
                    <a:pt x="1849" y="0"/>
                    <a:pt x="158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69"/>
            <p:cNvSpPr/>
            <p:nvPr/>
          </p:nvSpPr>
          <p:spPr>
            <a:xfrm>
              <a:off x="2238475" y="3724950"/>
              <a:ext cx="51750" cy="19825"/>
            </a:xfrm>
            <a:custGeom>
              <a:avLst/>
              <a:gdLst/>
              <a:ahLst/>
              <a:cxnLst/>
              <a:rect l="l" t="t" r="r" b="b"/>
              <a:pathLst>
                <a:path w="2070" h="793" extrusionOk="0">
                  <a:moveTo>
                    <a:pt x="345" y="1"/>
                  </a:moveTo>
                  <a:cubicBezTo>
                    <a:pt x="332" y="1"/>
                    <a:pt x="318" y="5"/>
                    <a:pt x="301" y="13"/>
                  </a:cubicBezTo>
                  <a:cubicBezTo>
                    <a:pt x="1" y="280"/>
                    <a:pt x="201" y="680"/>
                    <a:pt x="501" y="781"/>
                  </a:cubicBezTo>
                  <a:cubicBezTo>
                    <a:pt x="541" y="788"/>
                    <a:pt x="582" y="793"/>
                    <a:pt x="624" y="793"/>
                  </a:cubicBezTo>
                  <a:cubicBezTo>
                    <a:pt x="759" y="793"/>
                    <a:pt x="900" y="749"/>
                    <a:pt x="1002" y="647"/>
                  </a:cubicBezTo>
                  <a:cubicBezTo>
                    <a:pt x="1068" y="614"/>
                    <a:pt x="1135" y="514"/>
                    <a:pt x="1202" y="447"/>
                  </a:cubicBezTo>
                  <a:cubicBezTo>
                    <a:pt x="1293" y="333"/>
                    <a:pt x="1384" y="281"/>
                    <a:pt x="1497" y="281"/>
                  </a:cubicBezTo>
                  <a:cubicBezTo>
                    <a:pt x="1549" y="281"/>
                    <a:pt x="1605" y="292"/>
                    <a:pt x="1669" y="314"/>
                  </a:cubicBezTo>
                  <a:cubicBezTo>
                    <a:pt x="1836" y="414"/>
                    <a:pt x="1869" y="514"/>
                    <a:pt x="1902" y="680"/>
                  </a:cubicBezTo>
                  <a:cubicBezTo>
                    <a:pt x="1902" y="715"/>
                    <a:pt x="1918" y="730"/>
                    <a:pt x="1941" y="730"/>
                  </a:cubicBezTo>
                  <a:cubicBezTo>
                    <a:pt x="1983" y="730"/>
                    <a:pt x="2047" y="679"/>
                    <a:pt x="2069" y="614"/>
                  </a:cubicBezTo>
                  <a:cubicBezTo>
                    <a:pt x="2041" y="332"/>
                    <a:pt x="1870" y="50"/>
                    <a:pt x="1576" y="50"/>
                  </a:cubicBezTo>
                  <a:cubicBezTo>
                    <a:pt x="1522" y="50"/>
                    <a:pt x="1464" y="59"/>
                    <a:pt x="1402" y="80"/>
                  </a:cubicBezTo>
                  <a:cubicBezTo>
                    <a:pt x="1235" y="113"/>
                    <a:pt x="1168" y="180"/>
                    <a:pt x="1068" y="314"/>
                  </a:cubicBezTo>
                  <a:cubicBezTo>
                    <a:pt x="968" y="480"/>
                    <a:pt x="835" y="614"/>
                    <a:pt x="635" y="614"/>
                  </a:cubicBezTo>
                  <a:cubicBezTo>
                    <a:pt x="334" y="580"/>
                    <a:pt x="301" y="314"/>
                    <a:pt x="401" y="113"/>
                  </a:cubicBezTo>
                  <a:cubicBezTo>
                    <a:pt x="401" y="38"/>
                    <a:pt x="382" y="1"/>
                    <a:pt x="34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69"/>
            <p:cNvSpPr/>
            <p:nvPr/>
          </p:nvSpPr>
          <p:spPr>
            <a:xfrm>
              <a:off x="2200125" y="3690950"/>
              <a:ext cx="45775" cy="16900"/>
            </a:xfrm>
            <a:custGeom>
              <a:avLst/>
              <a:gdLst/>
              <a:ahLst/>
              <a:cxnLst/>
              <a:rect l="l" t="t" r="r" b="b"/>
              <a:pathLst>
                <a:path w="1831" h="676" extrusionOk="0">
                  <a:moveTo>
                    <a:pt x="530" y="1"/>
                  </a:moveTo>
                  <a:cubicBezTo>
                    <a:pt x="327" y="1"/>
                    <a:pt x="153" y="126"/>
                    <a:pt x="34" y="306"/>
                  </a:cubicBezTo>
                  <a:cubicBezTo>
                    <a:pt x="0" y="339"/>
                    <a:pt x="67" y="373"/>
                    <a:pt x="167" y="406"/>
                  </a:cubicBezTo>
                  <a:cubicBezTo>
                    <a:pt x="253" y="277"/>
                    <a:pt x="369" y="222"/>
                    <a:pt x="490" y="222"/>
                  </a:cubicBezTo>
                  <a:cubicBezTo>
                    <a:pt x="651" y="222"/>
                    <a:pt x="820" y="320"/>
                    <a:pt x="934" y="473"/>
                  </a:cubicBezTo>
                  <a:cubicBezTo>
                    <a:pt x="1035" y="539"/>
                    <a:pt x="1168" y="639"/>
                    <a:pt x="1268" y="673"/>
                  </a:cubicBezTo>
                  <a:cubicBezTo>
                    <a:pt x="1287" y="675"/>
                    <a:pt x="1306" y="676"/>
                    <a:pt x="1325" y="676"/>
                  </a:cubicBezTo>
                  <a:cubicBezTo>
                    <a:pt x="1601" y="676"/>
                    <a:pt x="1831" y="453"/>
                    <a:pt x="1768" y="172"/>
                  </a:cubicBezTo>
                  <a:cubicBezTo>
                    <a:pt x="1749" y="153"/>
                    <a:pt x="1696" y="134"/>
                    <a:pt x="1655" y="134"/>
                  </a:cubicBezTo>
                  <a:cubicBezTo>
                    <a:pt x="1625" y="134"/>
                    <a:pt x="1602" y="144"/>
                    <a:pt x="1602" y="172"/>
                  </a:cubicBezTo>
                  <a:cubicBezTo>
                    <a:pt x="1582" y="332"/>
                    <a:pt x="1443" y="408"/>
                    <a:pt x="1299" y="408"/>
                  </a:cubicBezTo>
                  <a:cubicBezTo>
                    <a:pt x="1202" y="408"/>
                    <a:pt x="1102" y="373"/>
                    <a:pt x="1035" y="306"/>
                  </a:cubicBezTo>
                  <a:cubicBezTo>
                    <a:pt x="1035" y="273"/>
                    <a:pt x="1001" y="206"/>
                    <a:pt x="934" y="172"/>
                  </a:cubicBezTo>
                  <a:cubicBezTo>
                    <a:pt x="834" y="106"/>
                    <a:pt x="734" y="6"/>
                    <a:pt x="601" y="6"/>
                  </a:cubicBezTo>
                  <a:cubicBezTo>
                    <a:pt x="577" y="2"/>
                    <a:pt x="553" y="1"/>
                    <a:pt x="53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69"/>
            <p:cNvSpPr/>
            <p:nvPr/>
          </p:nvSpPr>
          <p:spPr>
            <a:xfrm>
              <a:off x="2147575" y="3697300"/>
              <a:ext cx="40900" cy="42350"/>
            </a:xfrm>
            <a:custGeom>
              <a:avLst/>
              <a:gdLst/>
              <a:ahLst/>
              <a:cxnLst/>
              <a:rect l="l" t="t" r="r" b="b"/>
              <a:pathLst>
                <a:path w="1636" h="1694" extrusionOk="0">
                  <a:moveTo>
                    <a:pt x="389" y="0"/>
                  </a:moveTo>
                  <a:cubicBezTo>
                    <a:pt x="372" y="0"/>
                    <a:pt x="354" y="6"/>
                    <a:pt x="335" y="19"/>
                  </a:cubicBezTo>
                  <a:cubicBezTo>
                    <a:pt x="34" y="119"/>
                    <a:pt x="1" y="519"/>
                    <a:pt x="201" y="719"/>
                  </a:cubicBezTo>
                  <a:cubicBezTo>
                    <a:pt x="335" y="786"/>
                    <a:pt x="468" y="852"/>
                    <a:pt x="635" y="852"/>
                  </a:cubicBezTo>
                  <a:cubicBezTo>
                    <a:pt x="802" y="852"/>
                    <a:pt x="935" y="786"/>
                    <a:pt x="1035" y="786"/>
                  </a:cubicBezTo>
                  <a:cubicBezTo>
                    <a:pt x="1435" y="886"/>
                    <a:pt x="1535" y="1286"/>
                    <a:pt x="1335" y="1586"/>
                  </a:cubicBezTo>
                  <a:cubicBezTo>
                    <a:pt x="1307" y="1615"/>
                    <a:pt x="1352" y="1693"/>
                    <a:pt x="1365" y="1693"/>
                  </a:cubicBezTo>
                  <a:cubicBezTo>
                    <a:pt x="1367" y="1693"/>
                    <a:pt x="1369" y="1691"/>
                    <a:pt x="1369" y="1686"/>
                  </a:cubicBezTo>
                  <a:cubicBezTo>
                    <a:pt x="1602" y="1420"/>
                    <a:pt x="1635" y="1086"/>
                    <a:pt x="1369" y="852"/>
                  </a:cubicBezTo>
                  <a:cubicBezTo>
                    <a:pt x="1269" y="752"/>
                    <a:pt x="1135" y="686"/>
                    <a:pt x="1002" y="686"/>
                  </a:cubicBezTo>
                  <a:lnTo>
                    <a:pt x="802" y="686"/>
                  </a:lnTo>
                  <a:cubicBezTo>
                    <a:pt x="635" y="686"/>
                    <a:pt x="501" y="686"/>
                    <a:pt x="368" y="619"/>
                  </a:cubicBezTo>
                  <a:cubicBezTo>
                    <a:pt x="268" y="419"/>
                    <a:pt x="268" y="252"/>
                    <a:pt x="435" y="119"/>
                  </a:cubicBezTo>
                  <a:cubicBezTo>
                    <a:pt x="488" y="92"/>
                    <a:pt x="456" y="0"/>
                    <a:pt x="389"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69"/>
            <p:cNvSpPr/>
            <p:nvPr/>
          </p:nvSpPr>
          <p:spPr>
            <a:xfrm>
              <a:off x="2139250" y="3630475"/>
              <a:ext cx="34225" cy="39775"/>
            </a:xfrm>
            <a:custGeom>
              <a:avLst/>
              <a:gdLst/>
              <a:ahLst/>
              <a:cxnLst/>
              <a:rect l="l" t="t" r="r" b="b"/>
              <a:pathLst>
                <a:path w="1369" h="1591" extrusionOk="0">
                  <a:moveTo>
                    <a:pt x="880" y="1"/>
                  </a:moveTo>
                  <a:cubicBezTo>
                    <a:pt x="836" y="1"/>
                    <a:pt x="842" y="72"/>
                    <a:pt x="868" y="123"/>
                  </a:cubicBezTo>
                  <a:cubicBezTo>
                    <a:pt x="1135" y="223"/>
                    <a:pt x="1168" y="423"/>
                    <a:pt x="1001" y="590"/>
                  </a:cubicBezTo>
                  <a:cubicBezTo>
                    <a:pt x="868" y="657"/>
                    <a:pt x="834" y="657"/>
                    <a:pt x="701" y="723"/>
                  </a:cubicBezTo>
                  <a:cubicBezTo>
                    <a:pt x="634" y="757"/>
                    <a:pt x="501" y="757"/>
                    <a:pt x="434" y="790"/>
                  </a:cubicBezTo>
                  <a:cubicBezTo>
                    <a:pt x="301" y="824"/>
                    <a:pt x="167" y="924"/>
                    <a:pt x="134" y="1057"/>
                  </a:cubicBezTo>
                  <a:cubicBezTo>
                    <a:pt x="0" y="1391"/>
                    <a:pt x="334" y="1591"/>
                    <a:pt x="634" y="1591"/>
                  </a:cubicBezTo>
                  <a:cubicBezTo>
                    <a:pt x="701" y="1591"/>
                    <a:pt x="768" y="1424"/>
                    <a:pt x="634" y="1424"/>
                  </a:cubicBezTo>
                  <a:cubicBezTo>
                    <a:pt x="501" y="1424"/>
                    <a:pt x="367" y="1391"/>
                    <a:pt x="301" y="1257"/>
                  </a:cubicBezTo>
                  <a:cubicBezTo>
                    <a:pt x="301" y="1090"/>
                    <a:pt x="367" y="957"/>
                    <a:pt x="534" y="924"/>
                  </a:cubicBezTo>
                  <a:cubicBezTo>
                    <a:pt x="668" y="890"/>
                    <a:pt x="768" y="890"/>
                    <a:pt x="868" y="857"/>
                  </a:cubicBezTo>
                  <a:cubicBezTo>
                    <a:pt x="1034" y="790"/>
                    <a:pt x="1135" y="723"/>
                    <a:pt x="1201" y="590"/>
                  </a:cubicBezTo>
                  <a:cubicBezTo>
                    <a:pt x="1368" y="357"/>
                    <a:pt x="1168" y="90"/>
                    <a:pt x="934" y="23"/>
                  </a:cubicBezTo>
                  <a:cubicBezTo>
                    <a:pt x="911" y="7"/>
                    <a:pt x="893" y="1"/>
                    <a:pt x="88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69"/>
            <p:cNvSpPr/>
            <p:nvPr/>
          </p:nvSpPr>
          <p:spPr>
            <a:xfrm>
              <a:off x="2184275" y="3623000"/>
              <a:ext cx="20875" cy="41425"/>
            </a:xfrm>
            <a:custGeom>
              <a:avLst/>
              <a:gdLst/>
              <a:ahLst/>
              <a:cxnLst/>
              <a:rect l="l" t="t" r="r" b="b"/>
              <a:pathLst>
                <a:path w="835" h="1657" extrusionOk="0">
                  <a:moveTo>
                    <a:pt x="365" y="0"/>
                  </a:moveTo>
                  <a:cubicBezTo>
                    <a:pt x="322" y="0"/>
                    <a:pt x="278" y="7"/>
                    <a:pt x="234" y="22"/>
                  </a:cubicBezTo>
                  <a:cubicBezTo>
                    <a:pt x="134" y="55"/>
                    <a:pt x="167" y="189"/>
                    <a:pt x="234" y="189"/>
                  </a:cubicBezTo>
                  <a:cubicBezTo>
                    <a:pt x="634" y="222"/>
                    <a:pt x="735" y="555"/>
                    <a:pt x="401" y="822"/>
                  </a:cubicBezTo>
                  <a:cubicBezTo>
                    <a:pt x="368" y="856"/>
                    <a:pt x="268" y="889"/>
                    <a:pt x="234" y="922"/>
                  </a:cubicBezTo>
                  <a:cubicBezTo>
                    <a:pt x="167" y="1022"/>
                    <a:pt x="34" y="1089"/>
                    <a:pt x="34" y="1223"/>
                  </a:cubicBezTo>
                  <a:cubicBezTo>
                    <a:pt x="1" y="1523"/>
                    <a:pt x="301" y="1656"/>
                    <a:pt x="534" y="1656"/>
                  </a:cubicBezTo>
                  <a:cubicBezTo>
                    <a:pt x="568" y="1656"/>
                    <a:pt x="634" y="1556"/>
                    <a:pt x="568" y="1523"/>
                  </a:cubicBezTo>
                  <a:cubicBezTo>
                    <a:pt x="501" y="1523"/>
                    <a:pt x="468" y="1489"/>
                    <a:pt x="401" y="1489"/>
                  </a:cubicBezTo>
                  <a:cubicBezTo>
                    <a:pt x="234" y="1223"/>
                    <a:pt x="234" y="1089"/>
                    <a:pt x="468" y="1022"/>
                  </a:cubicBezTo>
                  <a:cubicBezTo>
                    <a:pt x="534" y="989"/>
                    <a:pt x="634" y="922"/>
                    <a:pt x="701" y="856"/>
                  </a:cubicBezTo>
                  <a:cubicBezTo>
                    <a:pt x="801" y="756"/>
                    <a:pt x="835" y="589"/>
                    <a:pt x="835" y="489"/>
                  </a:cubicBezTo>
                  <a:cubicBezTo>
                    <a:pt x="835" y="232"/>
                    <a:pt x="616" y="0"/>
                    <a:pt x="365"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69"/>
            <p:cNvSpPr/>
            <p:nvPr/>
          </p:nvSpPr>
          <p:spPr>
            <a:xfrm>
              <a:off x="2550375" y="3634125"/>
              <a:ext cx="48150" cy="32325"/>
            </a:xfrm>
            <a:custGeom>
              <a:avLst/>
              <a:gdLst/>
              <a:ahLst/>
              <a:cxnLst/>
              <a:rect l="l" t="t" r="r" b="b"/>
              <a:pathLst>
                <a:path w="1926" h="1293" extrusionOk="0">
                  <a:moveTo>
                    <a:pt x="513" y="1"/>
                  </a:moveTo>
                  <a:cubicBezTo>
                    <a:pt x="360" y="1"/>
                    <a:pt x="214" y="52"/>
                    <a:pt x="67" y="144"/>
                  </a:cubicBezTo>
                  <a:cubicBezTo>
                    <a:pt x="0" y="244"/>
                    <a:pt x="34" y="277"/>
                    <a:pt x="67" y="277"/>
                  </a:cubicBezTo>
                  <a:cubicBezTo>
                    <a:pt x="201" y="211"/>
                    <a:pt x="351" y="169"/>
                    <a:pt x="492" y="169"/>
                  </a:cubicBezTo>
                  <a:cubicBezTo>
                    <a:pt x="634" y="169"/>
                    <a:pt x="768" y="211"/>
                    <a:pt x="868" y="311"/>
                  </a:cubicBezTo>
                  <a:cubicBezTo>
                    <a:pt x="1035" y="477"/>
                    <a:pt x="1035" y="711"/>
                    <a:pt x="1068" y="911"/>
                  </a:cubicBezTo>
                  <a:cubicBezTo>
                    <a:pt x="1101" y="1078"/>
                    <a:pt x="1201" y="1245"/>
                    <a:pt x="1401" y="1278"/>
                  </a:cubicBezTo>
                  <a:cubicBezTo>
                    <a:pt x="1438" y="1288"/>
                    <a:pt x="1473" y="1293"/>
                    <a:pt x="1505" y="1293"/>
                  </a:cubicBezTo>
                  <a:cubicBezTo>
                    <a:pt x="1799" y="1293"/>
                    <a:pt x="1925" y="914"/>
                    <a:pt x="1835" y="644"/>
                  </a:cubicBezTo>
                  <a:cubicBezTo>
                    <a:pt x="1816" y="625"/>
                    <a:pt x="1796" y="617"/>
                    <a:pt x="1778" y="617"/>
                  </a:cubicBezTo>
                  <a:cubicBezTo>
                    <a:pt x="1735" y="617"/>
                    <a:pt x="1702" y="664"/>
                    <a:pt x="1702" y="711"/>
                  </a:cubicBezTo>
                  <a:cubicBezTo>
                    <a:pt x="1725" y="850"/>
                    <a:pt x="1651" y="909"/>
                    <a:pt x="1502" y="909"/>
                  </a:cubicBezTo>
                  <a:cubicBezTo>
                    <a:pt x="1438" y="909"/>
                    <a:pt x="1359" y="898"/>
                    <a:pt x="1268" y="878"/>
                  </a:cubicBezTo>
                  <a:cubicBezTo>
                    <a:pt x="1268" y="811"/>
                    <a:pt x="1235" y="744"/>
                    <a:pt x="1235" y="711"/>
                  </a:cubicBezTo>
                  <a:cubicBezTo>
                    <a:pt x="1235" y="611"/>
                    <a:pt x="1201" y="544"/>
                    <a:pt x="1201" y="477"/>
                  </a:cubicBezTo>
                  <a:cubicBezTo>
                    <a:pt x="1168" y="311"/>
                    <a:pt x="1035" y="211"/>
                    <a:pt x="901" y="110"/>
                  </a:cubicBezTo>
                  <a:cubicBezTo>
                    <a:pt x="766" y="35"/>
                    <a:pt x="637" y="1"/>
                    <a:pt x="5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69"/>
            <p:cNvSpPr/>
            <p:nvPr/>
          </p:nvSpPr>
          <p:spPr>
            <a:xfrm>
              <a:off x="2328675" y="3670000"/>
              <a:ext cx="39675" cy="39400"/>
            </a:xfrm>
            <a:custGeom>
              <a:avLst/>
              <a:gdLst/>
              <a:ahLst/>
              <a:cxnLst/>
              <a:rect l="l" t="t" r="r" b="b"/>
              <a:pathLst>
                <a:path w="1587" h="1576" extrusionOk="0">
                  <a:moveTo>
                    <a:pt x="1250" y="0"/>
                  </a:moveTo>
                  <a:cubicBezTo>
                    <a:pt x="1113" y="0"/>
                    <a:pt x="973" y="52"/>
                    <a:pt x="863" y="143"/>
                  </a:cubicBezTo>
                  <a:cubicBezTo>
                    <a:pt x="729" y="277"/>
                    <a:pt x="629" y="443"/>
                    <a:pt x="596" y="610"/>
                  </a:cubicBezTo>
                  <a:cubicBezTo>
                    <a:pt x="596" y="677"/>
                    <a:pt x="563" y="710"/>
                    <a:pt x="563" y="810"/>
                  </a:cubicBezTo>
                  <a:lnTo>
                    <a:pt x="563" y="1111"/>
                  </a:lnTo>
                  <a:cubicBezTo>
                    <a:pt x="563" y="1234"/>
                    <a:pt x="489" y="1303"/>
                    <a:pt x="356" y="1303"/>
                  </a:cubicBezTo>
                  <a:cubicBezTo>
                    <a:pt x="310" y="1303"/>
                    <a:pt x="256" y="1295"/>
                    <a:pt x="196" y="1277"/>
                  </a:cubicBezTo>
                  <a:cubicBezTo>
                    <a:pt x="165" y="1232"/>
                    <a:pt x="135" y="1214"/>
                    <a:pt x="111" y="1214"/>
                  </a:cubicBezTo>
                  <a:cubicBezTo>
                    <a:pt x="82" y="1214"/>
                    <a:pt x="62" y="1241"/>
                    <a:pt x="62" y="1277"/>
                  </a:cubicBezTo>
                  <a:cubicBezTo>
                    <a:pt x="0" y="1484"/>
                    <a:pt x="156" y="1575"/>
                    <a:pt x="323" y="1575"/>
                  </a:cubicBezTo>
                  <a:cubicBezTo>
                    <a:pt x="426" y="1575"/>
                    <a:pt x="532" y="1541"/>
                    <a:pt x="596" y="1477"/>
                  </a:cubicBezTo>
                  <a:cubicBezTo>
                    <a:pt x="729" y="1344"/>
                    <a:pt x="763" y="1144"/>
                    <a:pt x="763" y="977"/>
                  </a:cubicBezTo>
                  <a:cubicBezTo>
                    <a:pt x="763" y="612"/>
                    <a:pt x="881" y="82"/>
                    <a:pt x="1276" y="82"/>
                  </a:cubicBezTo>
                  <a:cubicBezTo>
                    <a:pt x="1350" y="82"/>
                    <a:pt x="1435" y="101"/>
                    <a:pt x="1530" y="143"/>
                  </a:cubicBezTo>
                  <a:cubicBezTo>
                    <a:pt x="1530" y="153"/>
                    <a:pt x="1536" y="157"/>
                    <a:pt x="1543" y="157"/>
                  </a:cubicBezTo>
                  <a:cubicBezTo>
                    <a:pt x="1560" y="157"/>
                    <a:pt x="1587" y="133"/>
                    <a:pt x="1563" y="110"/>
                  </a:cubicBezTo>
                  <a:cubicBezTo>
                    <a:pt x="1473" y="35"/>
                    <a:pt x="1363" y="0"/>
                    <a:pt x="125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69"/>
            <p:cNvSpPr/>
            <p:nvPr/>
          </p:nvSpPr>
          <p:spPr>
            <a:xfrm>
              <a:off x="2342150" y="3729625"/>
              <a:ext cx="52300" cy="39050"/>
            </a:xfrm>
            <a:custGeom>
              <a:avLst/>
              <a:gdLst/>
              <a:ahLst/>
              <a:cxnLst/>
              <a:rect l="l" t="t" r="r" b="b"/>
              <a:pathLst>
                <a:path w="2092" h="1562" extrusionOk="0">
                  <a:moveTo>
                    <a:pt x="1456" y="1"/>
                  </a:moveTo>
                  <a:cubicBezTo>
                    <a:pt x="1238" y="1"/>
                    <a:pt x="1032" y="80"/>
                    <a:pt x="891" y="327"/>
                  </a:cubicBezTo>
                  <a:cubicBezTo>
                    <a:pt x="824" y="493"/>
                    <a:pt x="857" y="694"/>
                    <a:pt x="857" y="894"/>
                  </a:cubicBezTo>
                  <a:cubicBezTo>
                    <a:pt x="857" y="1127"/>
                    <a:pt x="857" y="1327"/>
                    <a:pt x="557" y="1361"/>
                  </a:cubicBezTo>
                  <a:cubicBezTo>
                    <a:pt x="390" y="1361"/>
                    <a:pt x="257" y="1294"/>
                    <a:pt x="90" y="1261"/>
                  </a:cubicBezTo>
                  <a:cubicBezTo>
                    <a:pt x="79" y="1250"/>
                    <a:pt x="70" y="1245"/>
                    <a:pt x="61" y="1245"/>
                  </a:cubicBezTo>
                  <a:cubicBezTo>
                    <a:pt x="15" y="1245"/>
                    <a:pt x="1" y="1372"/>
                    <a:pt x="57" y="1427"/>
                  </a:cubicBezTo>
                  <a:cubicBezTo>
                    <a:pt x="197" y="1506"/>
                    <a:pt x="382" y="1562"/>
                    <a:pt x="555" y="1562"/>
                  </a:cubicBezTo>
                  <a:cubicBezTo>
                    <a:pt x="752" y="1562"/>
                    <a:pt x="936" y="1489"/>
                    <a:pt x="1024" y="1294"/>
                  </a:cubicBezTo>
                  <a:cubicBezTo>
                    <a:pt x="1091" y="1127"/>
                    <a:pt x="1058" y="927"/>
                    <a:pt x="1058" y="760"/>
                  </a:cubicBezTo>
                  <a:cubicBezTo>
                    <a:pt x="1034" y="337"/>
                    <a:pt x="1292" y="196"/>
                    <a:pt x="1610" y="196"/>
                  </a:cubicBezTo>
                  <a:cubicBezTo>
                    <a:pt x="1743" y="196"/>
                    <a:pt x="1887" y="221"/>
                    <a:pt x="2025" y="260"/>
                  </a:cubicBezTo>
                  <a:cubicBezTo>
                    <a:pt x="2092" y="260"/>
                    <a:pt x="2092" y="127"/>
                    <a:pt x="2025" y="127"/>
                  </a:cubicBezTo>
                  <a:cubicBezTo>
                    <a:pt x="1852" y="64"/>
                    <a:pt x="1649" y="1"/>
                    <a:pt x="1456"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69"/>
            <p:cNvSpPr/>
            <p:nvPr/>
          </p:nvSpPr>
          <p:spPr>
            <a:xfrm>
              <a:off x="2383600" y="3366275"/>
              <a:ext cx="84750" cy="55825"/>
            </a:xfrm>
            <a:custGeom>
              <a:avLst/>
              <a:gdLst/>
              <a:ahLst/>
              <a:cxnLst/>
              <a:rect l="l" t="t" r="r" b="b"/>
              <a:pathLst>
                <a:path w="3390" h="2233" extrusionOk="0">
                  <a:moveTo>
                    <a:pt x="1683" y="1"/>
                  </a:moveTo>
                  <a:cubicBezTo>
                    <a:pt x="1239" y="1"/>
                    <a:pt x="761" y="157"/>
                    <a:pt x="434" y="484"/>
                  </a:cubicBezTo>
                  <a:cubicBezTo>
                    <a:pt x="0" y="884"/>
                    <a:pt x="434" y="1484"/>
                    <a:pt x="867" y="1718"/>
                  </a:cubicBezTo>
                  <a:cubicBezTo>
                    <a:pt x="1046" y="1837"/>
                    <a:pt x="1305" y="1957"/>
                    <a:pt x="1525" y="1957"/>
                  </a:cubicBezTo>
                  <a:cubicBezTo>
                    <a:pt x="1551" y="1957"/>
                    <a:pt x="1577" y="1955"/>
                    <a:pt x="1601" y="1951"/>
                  </a:cubicBezTo>
                  <a:cubicBezTo>
                    <a:pt x="1901" y="1885"/>
                    <a:pt x="1835" y="1318"/>
                    <a:pt x="1835" y="1318"/>
                  </a:cubicBezTo>
                  <a:lnTo>
                    <a:pt x="1835" y="1318"/>
                  </a:lnTo>
                  <a:cubicBezTo>
                    <a:pt x="1835" y="1318"/>
                    <a:pt x="2268" y="1985"/>
                    <a:pt x="2602" y="2152"/>
                  </a:cubicBezTo>
                  <a:cubicBezTo>
                    <a:pt x="2708" y="2208"/>
                    <a:pt x="2802" y="2232"/>
                    <a:pt x="2885" y="2232"/>
                  </a:cubicBezTo>
                  <a:cubicBezTo>
                    <a:pt x="3246" y="2232"/>
                    <a:pt x="3390" y="1764"/>
                    <a:pt x="3336" y="1384"/>
                  </a:cubicBezTo>
                  <a:cubicBezTo>
                    <a:pt x="3202" y="817"/>
                    <a:pt x="2702" y="250"/>
                    <a:pt x="2102" y="50"/>
                  </a:cubicBezTo>
                  <a:cubicBezTo>
                    <a:pt x="1970" y="17"/>
                    <a:pt x="1829" y="1"/>
                    <a:pt x="1683"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8" name="Google Shape;9468;p69"/>
          <p:cNvGrpSpPr/>
          <p:nvPr/>
        </p:nvGrpSpPr>
        <p:grpSpPr>
          <a:xfrm>
            <a:off x="4190736" y="3830012"/>
            <a:ext cx="718050" cy="1438475"/>
            <a:chOff x="3256700" y="1439550"/>
            <a:chExt cx="718050" cy="1438475"/>
          </a:xfrm>
        </p:grpSpPr>
        <p:sp>
          <p:nvSpPr>
            <p:cNvPr id="9469" name="Google Shape;9469;p69"/>
            <p:cNvSpPr/>
            <p:nvPr/>
          </p:nvSpPr>
          <p:spPr>
            <a:xfrm>
              <a:off x="3501875" y="1439550"/>
              <a:ext cx="266050" cy="238975"/>
            </a:xfrm>
            <a:custGeom>
              <a:avLst/>
              <a:gdLst/>
              <a:ahLst/>
              <a:cxnLst/>
              <a:rect l="l" t="t" r="r" b="b"/>
              <a:pathLst>
                <a:path w="10642" h="9559" extrusionOk="0">
                  <a:moveTo>
                    <a:pt x="6452" y="0"/>
                  </a:moveTo>
                  <a:cubicBezTo>
                    <a:pt x="6173" y="0"/>
                    <a:pt x="5879" y="33"/>
                    <a:pt x="5572" y="97"/>
                  </a:cubicBezTo>
                  <a:cubicBezTo>
                    <a:pt x="4004" y="364"/>
                    <a:pt x="2369" y="1165"/>
                    <a:pt x="1202" y="2666"/>
                  </a:cubicBezTo>
                  <a:cubicBezTo>
                    <a:pt x="1" y="4267"/>
                    <a:pt x="134" y="6602"/>
                    <a:pt x="1502" y="7970"/>
                  </a:cubicBezTo>
                  <a:cubicBezTo>
                    <a:pt x="2403" y="8870"/>
                    <a:pt x="3637" y="9204"/>
                    <a:pt x="4738" y="9371"/>
                  </a:cubicBezTo>
                  <a:cubicBezTo>
                    <a:pt x="5103" y="9429"/>
                    <a:pt x="5661" y="9558"/>
                    <a:pt x="6327" y="9558"/>
                  </a:cubicBezTo>
                  <a:cubicBezTo>
                    <a:pt x="7180" y="9558"/>
                    <a:pt x="8211" y="9346"/>
                    <a:pt x="9241" y="8503"/>
                  </a:cubicBezTo>
                  <a:cubicBezTo>
                    <a:pt x="10642" y="7369"/>
                    <a:pt x="10075" y="4701"/>
                    <a:pt x="9741" y="3333"/>
                  </a:cubicBezTo>
                  <a:cubicBezTo>
                    <a:pt x="9708" y="3099"/>
                    <a:pt x="9641" y="2866"/>
                    <a:pt x="9541" y="2632"/>
                  </a:cubicBezTo>
                  <a:cubicBezTo>
                    <a:pt x="8954" y="871"/>
                    <a:pt x="7898" y="0"/>
                    <a:pt x="645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69"/>
            <p:cNvSpPr/>
            <p:nvPr/>
          </p:nvSpPr>
          <p:spPr>
            <a:xfrm>
              <a:off x="3498550" y="1714675"/>
              <a:ext cx="271050" cy="388625"/>
            </a:xfrm>
            <a:custGeom>
              <a:avLst/>
              <a:gdLst/>
              <a:ahLst/>
              <a:cxnLst/>
              <a:rect l="l" t="t" r="r" b="b"/>
              <a:pathLst>
                <a:path w="10842" h="15545" extrusionOk="0">
                  <a:moveTo>
                    <a:pt x="5504" y="0"/>
                  </a:moveTo>
                  <a:cubicBezTo>
                    <a:pt x="5504" y="0"/>
                    <a:pt x="868" y="100"/>
                    <a:pt x="834" y="5304"/>
                  </a:cubicBezTo>
                  <a:cubicBezTo>
                    <a:pt x="801" y="7272"/>
                    <a:pt x="1435" y="8673"/>
                    <a:pt x="2102" y="10774"/>
                  </a:cubicBezTo>
                  <a:cubicBezTo>
                    <a:pt x="434" y="11942"/>
                    <a:pt x="267" y="12342"/>
                    <a:pt x="1" y="15545"/>
                  </a:cubicBezTo>
                  <a:lnTo>
                    <a:pt x="10842" y="15511"/>
                  </a:lnTo>
                  <a:lnTo>
                    <a:pt x="10008" y="11308"/>
                  </a:lnTo>
                  <a:cubicBezTo>
                    <a:pt x="9841" y="10541"/>
                    <a:pt x="9841" y="9774"/>
                    <a:pt x="9974" y="8973"/>
                  </a:cubicBezTo>
                  <a:lnTo>
                    <a:pt x="10608" y="5037"/>
                  </a:lnTo>
                  <a:cubicBezTo>
                    <a:pt x="10608" y="2368"/>
                    <a:pt x="8473" y="134"/>
                    <a:pt x="5805" y="100"/>
                  </a:cubicBezTo>
                  <a:cubicBezTo>
                    <a:pt x="5671" y="0"/>
                    <a:pt x="5605"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69"/>
            <p:cNvSpPr/>
            <p:nvPr/>
          </p:nvSpPr>
          <p:spPr>
            <a:xfrm>
              <a:off x="3707025" y="1739675"/>
              <a:ext cx="255225" cy="273550"/>
            </a:xfrm>
            <a:custGeom>
              <a:avLst/>
              <a:gdLst/>
              <a:ahLst/>
              <a:cxnLst/>
              <a:rect l="l" t="t" r="r" b="b"/>
              <a:pathLst>
                <a:path w="10209" h="10942" extrusionOk="0">
                  <a:moveTo>
                    <a:pt x="1" y="1"/>
                  </a:moveTo>
                  <a:lnTo>
                    <a:pt x="1769" y="5938"/>
                  </a:lnTo>
                  <a:cubicBezTo>
                    <a:pt x="2536" y="10942"/>
                    <a:pt x="4637" y="10675"/>
                    <a:pt x="6305" y="10809"/>
                  </a:cubicBezTo>
                  <a:cubicBezTo>
                    <a:pt x="6333" y="10810"/>
                    <a:pt x="6360" y="10811"/>
                    <a:pt x="6387" y="10811"/>
                  </a:cubicBezTo>
                  <a:cubicBezTo>
                    <a:pt x="8775" y="10811"/>
                    <a:pt x="7373" y="3537"/>
                    <a:pt x="7373" y="3537"/>
                  </a:cubicBezTo>
                  <a:cubicBezTo>
                    <a:pt x="7806" y="3537"/>
                    <a:pt x="8507" y="2169"/>
                    <a:pt x="8507" y="2169"/>
                  </a:cubicBezTo>
                  <a:cubicBezTo>
                    <a:pt x="8961" y="2311"/>
                    <a:pt x="9293" y="2364"/>
                    <a:pt x="9537" y="2364"/>
                  </a:cubicBezTo>
                  <a:cubicBezTo>
                    <a:pt x="10208" y="2364"/>
                    <a:pt x="10208" y="1969"/>
                    <a:pt x="10208" y="1969"/>
                  </a:cubicBezTo>
                  <a:cubicBezTo>
                    <a:pt x="10208" y="1969"/>
                    <a:pt x="8144" y="1620"/>
                    <a:pt x="7115" y="1620"/>
                  </a:cubicBezTo>
                  <a:cubicBezTo>
                    <a:pt x="6997" y="1620"/>
                    <a:pt x="6892" y="1625"/>
                    <a:pt x="6806" y="1635"/>
                  </a:cubicBezTo>
                  <a:cubicBezTo>
                    <a:pt x="5938" y="1669"/>
                    <a:pt x="5104" y="7339"/>
                    <a:pt x="5104" y="7339"/>
                  </a:cubicBezTo>
                  <a:cubicBezTo>
                    <a:pt x="5104" y="7339"/>
                    <a:pt x="4537" y="5938"/>
                    <a:pt x="4037" y="3870"/>
                  </a:cubicBezTo>
                  <a:cubicBezTo>
                    <a:pt x="3136" y="168"/>
                    <a:pt x="1" y="1"/>
                    <a:pt x="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69"/>
            <p:cNvSpPr/>
            <p:nvPr/>
          </p:nvSpPr>
          <p:spPr>
            <a:xfrm>
              <a:off x="3256700" y="1736450"/>
              <a:ext cx="296075" cy="272200"/>
            </a:xfrm>
            <a:custGeom>
              <a:avLst/>
              <a:gdLst/>
              <a:ahLst/>
              <a:cxnLst/>
              <a:rect l="l" t="t" r="r" b="b"/>
              <a:pathLst>
                <a:path w="11843" h="10888" extrusionOk="0">
                  <a:moveTo>
                    <a:pt x="6343" y="1"/>
                  </a:moveTo>
                  <a:cubicBezTo>
                    <a:pt x="4650" y="1"/>
                    <a:pt x="3017" y="226"/>
                    <a:pt x="2203" y="964"/>
                  </a:cubicBezTo>
                  <a:cubicBezTo>
                    <a:pt x="535" y="2565"/>
                    <a:pt x="2603" y="9803"/>
                    <a:pt x="2603" y="9803"/>
                  </a:cubicBezTo>
                  <a:lnTo>
                    <a:pt x="1" y="10070"/>
                  </a:lnTo>
                  <a:cubicBezTo>
                    <a:pt x="1" y="10070"/>
                    <a:pt x="1680" y="10888"/>
                    <a:pt x="3100" y="10888"/>
                  </a:cubicBezTo>
                  <a:cubicBezTo>
                    <a:pt x="4130" y="10888"/>
                    <a:pt x="5024" y="10457"/>
                    <a:pt x="5038" y="8969"/>
                  </a:cubicBezTo>
                  <a:cubicBezTo>
                    <a:pt x="5105" y="5467"/>
                    <a:pt x="4838" y="3499"/>
                    <a:pt x="4838" y="3499"/>
                  </a:cubicBezTo>
                  <a:lnTo>
                    <a:pt x="4838" y="3499"/>
                  </a:lnTo>
                  <a:lnTo>
                    <a:pt x="11609" y="4933"/>
                  </a:lnTo>
                  <a:lnTo>
                    <a:pt x="11843" y="563"/>
                  </a:lnTo>
                  <a:cubicBezTo>
                    <a:pt x="11843" y="563"/>
                    <a:pt x="9017" y="1"/>
                    <a:pt x="634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69"/>
            <p:cNvSpPr/>
            <p:nvPr/>
          </p:nvSpPr>
          <p:spPr>
            <a:xfrm>
              <a:off x="3338425" y="2723725"/>
              <a:ext cx="122625" cy="154300"/>
            </a:xfrm>
            <a:custGeom>
              <a:avLst/>
              <a:gdLst/>
              <a:ahLst/>
              <a:cxnLst/>
              <a:rect l="l" t="t" r="r" b="b"/>
              <a:pathLst>
                <a:path w="4905" h="6172" extrusionOk="0">
                  <a:moveTo>
                    <a:pt x="1902" y="0"/>
                  </a:moveTo>
                  <a:lnTo>
                    <a:pt x="1" y="2769"/>
                  </a:lnTo>
                  <a:lnTo>
                    <a:pt x="4437" y="6171"/>
                  </a:lnTo>
                  <a:lnTo>
                    <a:pt x="4437" y="6171"/>
                  </a:lnTo>
                  <a:lnTo>
                    <a:pt x="3770" y="3503"/>
                  </a:lnTo>
                  <a:lnTo>
                    <a:pt x="4904" y="2035"/>
                  </a:lnTo>
                  <a:lnTo>
                    <a:pt x="1902"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69"/>
            <p:cNvSpPr/>
            <p:nvPr/>
          </p:nvSpPr>
          <p:spPr>
            <a:xfrm>
              <a:off x="3757075" y="2667850"/>
              <a:ext cx="129275" cy="133450"/>
            </a:xfrm>
            <a:custGeom>
              <a:avLst/>
              <a:gdLst/>
              <a:ahLst/>
              <a:cxnLst/>
              <a:rect l="l" t="t" r="r" b="b"/>
              <a:pathLst>
                <a:path w="5171" h="5338" extrusionOk="0">
                  <a:moveTo>
                    <a:pt x="1168" y="0"/>
                  </a:moveTo>
                  <a:lnTo>
                    <a:pt x="0" y="3103"/>
                  </a:lnTo>
                  <a:lnTo>
                    <a:pt x="5171" y="5338"/>
                  </a:lnTo>
                  <a:lnTo>
                    <a:pt x="3870" y="2902"/>
                  </a:lnTo>
                  <a:lnTo>
                    <a:pt x="4604" y="1201"/>
                  </a:lnTo>
                  <a:lnTo>
                    <a:pt x="1168"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69"/>
            <p:cNvSpPr/>
            <p:nvPr/>
          </p:nvSpPr>
          <p:spPr>
            <a:xfrm>
              <a:off x="3360950" y="2102450"/>
              <a:ext cx="613800" cy="700525"/>
            </a:xfrm>
            <a:custGeom>
              <a:avLst/>
              <a:gdLst/>
              <a:ahLst/>
              <a:cxnLst/>
              <a:rect l="l" t="t" r="r" b="b"/>
              <a:pathLst>
                <a:path w="24552" h="28021" extrusionOk="0">
                  <a:moveTo>
                    <a:pt x="16312" y="0"/>
                  </a:moveTo>
                  <a:lnTo>
                    <a:pt x="5471" y="34"/>
                  </a:lnTo>
                  <a:lnTo>
                    <a:pt x="7206" y="14010"/>
                  </a:lnTo>
                  <a:lnTo>
                    <a:pt x="1" y="25619"/>
                  </a:lnTo>
                  <a:lnTo>
                    <a:pt x="3637" y="28020"/>
                  </a:lnTo>
                  <a:lnTo>
                    <a:pt x="12510" y="16012"/>
                  </a:lnTo>
                  <a:lnTo>
                    <a:pt x="12510" y="4370"/>
                  </a:lnTo>
                  <a:lnTo>
                    <a:pt x="19515" y="11842"/>
                  </a:lnTo>
                  <a:lnTo>
                    <a:pt x="16446" y="23884"/>
                  </a:lnTo>
                  <a:lnTo>
                    <a:pt x="20015" y="25485"/>
                  </a:lnTo>
                  <a:lnTo>
                    <a:pt x="21683" y="20281"/>
                  </a:lnTo>
                  <a:cubicBezTo>
                    <a:pt x="24118" y="11542"/>
                    <a:pt x="24551" y="10441"/>
                    <a:pt x="23050" y="8540"/>
                  </a:cubicBezTo>
                  <a:lnTo>
                    <a:pt x="16312"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69"/>
            <p:cNvSpPr/>
            <p:nvPr/>
          </p:nvSpPr>
          <p:spPr>
            <a:xfrm>
              <a:off x="3760400" y="2739575"/>
              <a:ext cx="121675" cy="53550"/>
            </a:xfrm>
            <a:custGeom>
              <a:avLst/>
              <a:gdLst/>
              <a:ahLst/>
              <a:cxnLst/>
              <a:rect l="l" t="t" r="r" b="b"/>
              <a:pathLst>
                <a:path w="4867" h="2142" extrusionOk="0">
                  <a:moveTo>
                    <a:pt x="1" y="0"/>
                  </a:moveTo>
                  <a:cubicBezTo>
                    <a:pt x="1535" y="801"/>
                    <a:pt x="3203" y="1401"/>
                    <a:pt x="4804" y="2135"/>
                  </a:cubicBezTo>
                  <a:cubicBezTo>
                    <a:pt x="4809" y="2140"/>
                    <a:pt x="4813" y="2142"/>
                    <a:pt x="4818" y="2142"/>
                  </a:cubicBezTo>
                  <a:cubicBezTo>
                    <a:pt x="4845" y="2142"/>
                    <a:pt x="4866" y="2064"/>
                    <a:pt x="4837" y="2035"/>
                  </a:cubicBezTo>
                  <a:cubicBezTo>
                    <a:pt x="3303" y="1301"/>
                    <a:pt x="1669" y="500"/>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69"/>
            <p:cNvSpPr/>
            <p:nvPr/>
          </p:nvSpPr>
          <p:spPr>
            <a:xfrm>
              <a:off x="3837275" y="2739225"/>
              <a:ext cx="20725" cy="8700"/>
            </a:xfrm>
            <a:custGeom>
              <a:avLst/>
              <a:gdLst/>
              <a:ahLst/>
              <a:cxnLst/>
              <a:rect l="l" t="t" r="r" b="b"/>
              <a:pathLst>
                <a:path w="829" h="348" extrusionOk="0">
                  <a:moveTo>
                    <a:pt x="20" y="0"/>
                  </a:moveTo>
                  <a:cubicBezTo>
                    <a:pt x="0" y="0"/>
                    <a:pt x="14" y="24"/>
                    <a:pt x="61" y="47"/>
                  </a:cubicBezTo>
                  <a:cubicBezTo>
                    <a:pt x="295" y="114"/>
                    <a:pt x="528" y="314"/>
                    <a:pt x="795" y="348"/>
                  </a:cubicBezTo>
                  <a:cubicBezTo>
                    <a:pt x="828" y="348"/>
                    <a:pt x="828" y="314"/>
                    <a:pt x="795" y="248"/>
                  </a:cubicBezTo>
                  <a:cubicBezTo>
                    <a:pt x="595" y="114"/>
                    <a:pt x="295" y="81"/>
                    <a:pt x="61" y="14"/>
                  </a:cubicBezTo>
                  <a:cubicBezTo>
                    <a:pt x="42" y="4"/>
                    <a:pt x="28" y="0"/>
                    <a:pt x="2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69"/>
            <p:cNvSpPr/>
            <p:nvPr/>
          </p:nvSpPr>
          <p:spPr>
            <a:xfrm>
              <a:off x="3839625" y="2734550"/>
              <a:ext cx="16700" cy="5875"/>
            </a:xfrm>
            <a:custGeom>
              <a:avLst/>
              <a:gdLst/>
              <a:ahLst/>
              <a:cxnLst/>
              <a:rect l="l" t="t" r="r" b="b"/>
              <a:pathLst>
                <a:path w="668" h="235" extrusionOk="0">
                  <a:moveTo>
                    <a:pt x="1" y="1"/>
                  </a:moveTo>
                  <a:cubicBezTo>
                    <a:pt x="67" y="34"/>
                    <a:pt x="201" y="68"/>
                    <a:pt x="301" y="101"/>
                  </a:cubicBezTo>
                  <a:cubicBezTo>
                    <a:pt x="401" y="168"/>
                    <a:pt x="501" y="234"/>
                    <a:pt x="634" y="234"/>
                  </a:cubicBezTo>
                  <a:cubicBezTo>
                    <a:pt x="668" y="234"/>
                    <a:pt x="668" y="201"/>
                    <a:pt x="668" y="201"/>
                  </a:cubicBezTo>
                  <a:cubicBezTo>
                    <a:pt x="568" y="168"/>
                    <a:pt x="468" y="101"/>
                    <a:pt x="368" y="68"/>
                  </a:cubicBezTo>
                  <a:cubicBezTo>
                    <a:pt x="234" y="34"/>
                    <a:pt x="134" y="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69"/>
            <p:cNvSpPr/>
            <p:nvPr/>
          </p:nvSpPr>
          <p:spPr>
            <a:xfrm>
              <a:off x="3841300" y="2752900"/>
              <a:ext cx="22525" cy="3375"/>
            </a:xfrm>
            <a:custGeom>
              <a:avLst/>
              <a:gdLst/>
              <a:ahLst/>
              <a:cxnLst/>
              <a:rect l="l" t="t" r="r" b="b"/>
              <a:pathLst>
                <a:path w="901" h="135" extrusionOk="0">
                  <a:moveTo>
                    <a:pt x="0" y="1"/>
                  </a:moveTo>
                  <a:cubicBezTo>
                    <a:pt x="267" y="34"/>
                    <a:pt x="567" y="101"/>
                    <a:pt x="801" y="134"/>
                  </a:cubicBezTo>
                  <a:cubicBezTo>
                    <a:pt x="834" y="134"/>
                    <a:pt x="901" y="34"/>
                    <a:pt x="801" y="34"/>
                  </a:cubicBezTo>
                  <a:cubicBezTo>
                    <a:pt x="567" y="1"/>
                    <a:pt x="267" y="1"/>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69"/>
            <p:cNvSpPr/>
            <p:nvPr/>
          </p:nvSpPr>
          <p:spPr>
            <a:xfrm>
              <a:off x="3838600" y="2717325"/>
              <a:ext cx="31075" cy="25450"/>
            </a:xfrm>
            <a:custGeom>
              <a:avLst/>
              <a:gdLst/>
              <a:ahLst/>
              <a:cxnLst/>
              <a:rect l="l" t="t" r="r" b="b"/>
              <a:pathLst>
                <a:path w="1243" h="1018" extrusionOk="0">
                  <a:moveTo>
                    <a:pt x="450" y="210"/>
                  </a:moveTo>
                  <a:cubicBezTo>
                    <a:pt x="480" y="210"/>
                    <a:pt x="493" y="241"/>
                    <a:pt x="542" y="290"/>
                  </a:cubicBezTo>
                  <a:cubicBezTo>
                    <a:pt x="575" y="390"/>
                    <a:pt x="609" y="423"/>
                    <a:pt x="609" y="523"/>
                  </a:cubicBezTo>
                  <a:cubicBezTo>
                    <a:pt x="634" y="562"/>
                    <a:pt x="650" y="610"/>
                    <a:pt x="660" y="662"/>
                  </a:cubicBezTo>
                  <a:lnTo>
                    <a:pt x="660" y="662"/>
                  </a:lnTo>
                  <a:cubicBezTo>
                    <a:pt x="633" y="631"/>
                    <a:pt x="606" y="597"/>
                    <a:pt x="575" y="557"/>
                  </a:cubicBezTo>
                  <a:cubicBezTo>
                    <a:pt x="542" y="523"/>
                    <a:pt x="509" y="423"/>
                    <a:pt x="442" y="390"/>
                  </a:cubicBezTo>
                  <a:cubicBezTo>
                    <a:pt x="409" y="290"/>
                    <a:pt x="308" y="256"/>
                    <a:pt x="409" y="223"/>
                  </a:cubicBezTo>
                  <a:cubicBezTo>
                    <a:pt x="426" y="214"/>
                    <a:pt x="440" y="210"/>
                    <a:pt x="450" y="210"/>
                  </a:cubicBezTo>
                  <a:close/>
                  <a:moveTo>
                    <a:pt x="1106" y="467"/>
                  </a:moveTo>
                  <a:cubicBezTo>
                    <a:pt x="1046" y="604"/>
                    <a:pt x="961" y="713"/>
                    <a:pt x="826" y="819"/>
                  </a:cubicBezTo>
                  <a:lnTo>
                    <a:pt x="826" y="819"/>
                  </a:lnTo>
                  <a:cubicBezTo>
                    <a:pt x="826" y="818"/>
                    <a:pt x="825" y="818"/>
                    <a:pt x="825" y="818"/>
                  </a:cubicBezTo>
                  <a:lnTo>
                    <a:pt x="825" y="818"/>
                  </a:lnTo>
                  <a:cubicBezTo>
                    <a:pt x="905" y="690"/>
                    <a:pt x="992" y="573"/>
                    <a:pt x="1106" y="467"/>
                  </a:cubicBezTo>
                  <a:close/>
                  <a:moveTo>
                    <a:pt x="318" y="1"/>
                  </a:moveTo>
                  <a:cubicBezTo>
                    <a:pt x="293" y="1"/>
                    <a:pt x="267" y="7"/>
                    <a:pt x="242" y="23"/>
                  </a:cubicBezTo>
                  <a:cubicBezTo>
                    <a:pt x="0" y="184"/>
                    <a:pt x="427" y="625"/>
                    <a:pt x="639" y="844"/>
                  </a:cubicBezTo>
                  <a:lnTo>
                    <a:pt x="639" y="844"/>
                  </a:lnTo>
                  <a:cubicBezTo>
                    <a:pt x="628" y="869"/>
                    <a:pt x="618" y="896"/>
                    <a:pt x="609" y="923"/>
                  </a:cubicBezTo>
                  <a:cubicBezTo>
                    <a:pt x="647" y="982"/>
                    <a:pt x="686" y="1017"/>
                    <a:pt x="712" y="1017"/>
                  </a:cubicBezTo>
                  <a:cubicBezTo>
                    <a:pt x="730" y="1017"/>
                    <a:pt x="742" y="999"/>
                    <a:pt x="742" y="957"/>
                  </a:cubicBezTo>
                  <a:lnTo>
                    <a:pt x="842" y="957"/>
                  </a:lnTo>
                  <a:cubicBezTo>
                    <a:pt x="1042" y="790"/>
                    <a:pt x="1209" y="590"/>
                    <a:pt x="1242" y="356"/>
                  </a:cubicBezTo>
                  <a:cubicBezTo>
                    <a:pt x="1242" y="290"/>
                    <a:pt x="1209" y="256"/>
                    <a:pt x="1176" y="256"/>
                  </a:cubicBezTo>
                  <a:cubicBezTo>
                    <a:pt x="999" y="367"/>
                    <a:pt x="851" y="492"/>
                    <a:pt x="743" y="651"/>
                  </a:cubicBezTo>
                  <a:lnTo>
                    <a:pt x="743" y="651"/>
                  </a:lnTo>
                  <a:cubicBezTo>
                    <a:pt x="724" y="533"/>
                    <a:pt x="681" y="416"/>
                    <a:pt x="609" y="290"/>
                  </a:cubicBezTo>
                  <a:cubicBezTo>
                    <a:pt x="580" y="205"/>
                    <a:pt x="457" y="1"/>
                    <a:pt x="31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69"/>
            <p:cNvSpPr/>
            <p:nvPr/>
          </p:nvSpPr>
          <p:spPr>
            <a:xfrm>
              <a:off x="3786250" y="2709825"/>
              <a:ext cx="14350" cy="39475"/>
            </a:xfrm>
            <a:custGeom>
              <a:avLst/>
              <a:gdLst/>
              <a:ahLst/>
              <a:cxnLst/>
              <a:rect l="l" t="t" r="r" b="b"/>
              <a:pathLst>
                <a:path w="574" h="1579" extrusionOk="0">
                  <a:moveTo>
                    <a:pt x="506" y="1"/>
                  </a:moveTo>
                  <a:cubicBezTo>
                    <a:pt x="479" y="1"/>
                    <a:pt x="448" y="9"/>
                    <a:pt x="434" y="23"/>
                  </a:cubicBezTo>
                  <a:cubicBezTo>
                    <a:pt x="201" y="490"/>
                    <a:pt x="1" y="1023"/>
                    <a:pt x="1" y="1524"/>
                  </a:cubicBezTo>
                  <a:cubicBezTo>
                    <a:pt x="1" y="1563"/>
                    <a:pt x="12" y="1579"/>
                    <a:pt x="22" y="1579"/>
                  </a:cubicBezTo>
                  <a:cubicBezTo>
                    <a:pt x="28" y="1579"/>
                    <a:pt x="34" y="1571"/>
                    <a:pt x="34" y="1557"/>
                  </a:cubicBezTo>
                  <a:cubicBezTo>
                    <a:pt x="268" y="1057"/>
                    <a:pt x="334" y="556"/>
                    <a:pt x="534" y="56"/>
                  </a:cubicBezTo>
                  <a:cubicBezTo>
                    <a:pt x="574" y="17"/>
                    <a:pt x="544" y="1"/>
                    <a:pt x="5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69"/>
            <p:cNvSpPr/>
            <p:nvPr/>
          </p:nvSpPr>
          <p:spPr>
            <a:xfrm>
              <a:off x="3343450" y="2787100"/>
              <a:ext cx="100775" cy="77800"/>
            </a:xfrm>
            <a:custGeom>
              <a:avLst/>
              <a:gdLst/>
              <a:ahLst/>
              <a:cxnLst/>
              <a:rect l="l" t="t" r="r" b="b"/>
              <a:pathLst>
                <a:path w="4031" h="3112" extrusionOk="0">
                  <a:moveTo>
                    <a:pt x="0" y="0"/>
                  </a:moveTo>
                  <a:lnTo>
                    <a:pt x="0" y="0"/>
                  </a:lnTo>
                  <a:cubicBezTo>
                    <a:pt x="1301" y="1101"/>
                    <a:pt x="2635" y="2102"/>
                    <a:pt x="3970" y="3103"/>
                  </a:cubicBezTo>
                  <a:cubicBezTo>
                    <a:pt x="3976" y="3109"/>
                    <a:pt x="3982" y="3112"/>
                    <a:pt x="3988" y="3112"/>
                  </a:cubicBezTo>
                  <a:cubicBezTo>
                    <a:pt x="4013" y="3112"/>
                    <a:pt x="4030" y="3057"/>
                    <a:pt x="4003" y="3003"/>
                  </a:cubicBezTo>
                  <a:cubicBezTo>
                    <a:pt x="2802" y="1935"/>
                    <a:pt x="1401" y="901"/>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69"/>
            <p:cNvSpPr/>
            <p:nvPr/>
          </p:nvSpPr>
          <p:spPr>
            <a:xfrm>
              <a:off x="3411200" y="2803450"/>
              <a:ext cx="24700" cy="16375"/>
            </a:xfrm>
            <a:custGeom>
              <a:avLst/>
              <a:gdLst/>
              <a:ahLst/>
              <a:cxnLst/>
              <a:rect l="l" t="t" r="r" b="b"/>
              <a:pathLst>
                <a:path w="988" h="655" extrusionOk="0">
                  <a:moveTo>
                    <a:pt x="20" y="1"/>
                  </a:moveTo>
                  <a:cubicBezTo>
                    <a:pt x="12" y="1"/>
                    <a:pt x="1" y="31"/>
                    <a:pt x="25" y="80"/>
                  </a:cubicBezTo>
                  <a:cubicBezTo>
                    <a:pt x="292" y="314"/>
                    <a:pt x="592" y="514"/>
                    <a:pt x="926" y="647"/>
                  </a:cubicBezTo>
                  <a:cubicBezTo>
                    <a:pt x="931" y="652"/>
                    <a:pt x="936" y="654"/>
                    <a:pt x="940" y="654"/>
                  </a:cubicBezTo>
                  <a:cubicBezTo>
                    <a:pt x="968" y="654"/>
                    <a:pt x="988" y="581"/>
                    <a:pt x="959" y="581"/>
                  </a:cubicBezTo>
                  <a:cubicBezTo>
                    <a:pt x="659" y="347"/>
                    <a:pt x="326" y="247"/>
                    <a:pt x="25" y="14"/>
                  </a:cubicBezTo>
                  <a:cubicBezTo>
                    <a:pt x="25" y="5"/>
                    <a:pt x="23" y="1"/>
                    <a:pt x="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69"/>
            <p:cNvSpPr/>
            <p:nvPr/>
          </p:nvSpPr>
          <p:spPr>
            <a:xfrm>
              <a:off x="3416550" y="2795075"/>
              <a:ext cx="22350" cy="16450"/>
            </a:xfrm>
            <a:custGeom>
              <a:avLst/>
              <a:gdLst/>
              <a:ahLst/>
              <a:cxnLst/>
              <a:rect l="l" t="t" r="r" b="b"/>
              <a:pathLst>
                <a:path w="894" h="658" extrusionOk="0">
                  <a:moveTo>
                    <a:pt x="30" y="0"/>
                  </a:moveTo>
                  <a:cubicBezTo>
                    <a:pt x="15" y="0"/>
                    <a:pt x="0" y="15"/>
                    <a:pt x="45" y="15"/>
                  </a:cubicBezTo>
                  <a:cubicBezTo>
                    <a:pt x="45" y="4"/>
                    <a:pt x="37" y="0"/>
                    <a:pt x="30" y="0"/>
                  </a:cubicBezTo>
                  <a:close/>
                  <a:moveTo>
                    <a:pt x="45" y="15"/>
                  </a:moveTo>
                  <a:cubicBezTo>
                    <a:pt x="245" y="282"/>
                    <a:pt x="479" y="515"/>
                    <a:pt x="779" y="649"/>
                  </a:cubicBezTo>
                  <a:cubicBezTo>
                    <a:pt x="785" y="655"/>
                    <a:pt x="794" y="658"/>
                    <a:pt x="803" y="658"/>
                  </a:cubicBezTo>
                  <a:cubicBezTo>
                    <a:pt x="843" y="658"/>
                    <a:pt x="893" y="609"/>
                    <a:pt x="812" y="582"/>
                  </a:cubicBezTo>
                  <a:cubicBezTo>
                    <a:pt x="545" y="415"/>
                    <a:pt x="278" y="249"/>
                    <a:pt x="45"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69"/>
            <p:cNvSpPr/>
            <p:nvPr/>
          </p:nvSpPr>
          <p:spPr>
            <a:xfrm>
              <a:off x="3420150" y="2788975"/>
              <a:ext cx="20050" cy="16500"/>
            </a:xfrm>
            <a:custGeom>
              <a:avLst/>
              <a:gdLst/>
              <a:ahLst/>
              <a:cxnLst/>
              <a:rect l="l" t="t" r="r" b="b"/>
              <a:pathLst>
                <a:path w="802" h="660" extrusionOk="0">
                  <a:moveTo>
                    <a:pt x="26" y="1"/>
                  </a:moveTo>
                  <a:cubicBezTo>
                    <a:pt x="18" y="1"/>
                    <a:pt x="1" y="9"/>
                    <a:pt x="1" y="26"/>
                  </a:cubicBezTo>
                  <a:cubicBezTo>
                    <a:pt x="34" y="9"/>
                    <a:pt x="34" y="1"/>
                    <a:pt x="26" y="1"/>
                  </a:cubicBezTo>
                  <a:close/>
                  <a:moveTo>
                    <a:pt x="1" y="26"/>
                  </a:moveTo>
                  <a:cubicBezTo>
                    <a:pt x="101" y="159"/>
                    <a:pt x="234" y="259"/>
                    <a:pt x="335" y="392"/>
                  </a:cubicBezTo>
                  <a:cubicBezTo>
                    <a:pt x="468" y="493"/>
                    <a:pt x="601" y="593"/>
                    <a:pt x="735" y="659"/>
                  </a:cubicBezTo>
                  <a:cubicBezTo>
                    <a:pt x="768" y="659"/>
                    <a:pt x="802" y="593"/>
                    <a:pt x="768" y="559"/>
                  </a:cubicBezTo>
                  <a:cubicBezTo>
                    <a:pt x="668" y="493"/>
                    <a:pt x="501" y="426"/>
                    <a:pt x="435" y="359"/>
                  </a:cubicBezTo>
                  <a:cubicBezTo>
                    <a:pt x="301" y="226"/>
                    <a:pt x="168" y="159"/>
                    <a:pt x="1"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69"/>
            <p:cNvSpPr/>
            <p:nvPr/>
          </p:nvSpPr>
          <p:spPr>
            <a:xfrm>
              <a:off x="3426000" y="2776250"/>
              <a:ext cx="35750" cy="30175"/>
            </a:xfrm>
            <a:custGeom>
              <a:avLst/>
              <a:gdLst/>
              <a:ahLst/>
              <a:cxnLst/>
              <a:rect l="l" t="t" r="r" b="b"/>
              <a:pathLst>
                <a:path w="1430" h="1207" extrusionOk="0">
                  <a:moveTo>
                    <a:pt x="133" y="152"/>
                  </a:moveTo>
                  <a:cubicBezTo>
                    <a:pt x="165" y="152"/>
                    <a:pt x="213" y="213"/>
                    <a:pt x="234" y="234"/>
                  </a:cubicBezTo>
                  <a:cubicBezTo>
                    <a:pt x="337" y="358"/>
                    <a:pt x="389" y="520"/>
                    <a:pt x="414" y="696"/>
                  </a:cubicBezTo>
                  <a:lnTo>
                    <a:pt x="414" y="696"/>
                  </a:lnTo>
                  <a:cubicBezTo>
                    <a:pt x="354" y="587"/>
                    <a:pt x="294" y="521"/>
                    <a:pt x="234" y="401"/>
                  </a:cubicBezTo>
                  <a:cubicBezTo>
                    <a:pt x="234" y="368"/>
                    <a:pt x="101" y="268"/>
                    <a:pt x="101" y="234"/>
                  </a:cubicBezTo>
                  <a:cubicBezTo>
                    <a:pt x="101" y="173"/>
                    <a:pt x="114" y="152"/>
                    <a:pt x="133" y="152"/>
                  </a:cubicBezTo>
                  <a:close/>
                  <a:moveTo>
                    <a:pt x="1235" y="721"/>
                  </a:moveTo>
                  <a:cubicBezTo>
                    <a:pt x="1243" y="721"/>
                    <a:pt x="1205" y="744"/>
                    <a:pt x="1135" y="768"/>
                  </a:cubicBezTo>
                  <a:cubicBezTo>
                    <a:pt x="1101" y="835"/>
                    <a:pt x="1068" y="901"/>
                    <a:pt x="1035" y="935"/>
                  </a:cubicBezTo>
                  <a:cubicBezTo>
                    <a:pt x="964" y="979"/>
                    <a:pt x="900" y="1000"/>
                    <a:pt x="841" y="1003"/>
                  </a:cubicBezTo>
                  <a:lnTo>
                    <a:pt x="841" y="1003"/>
                  </a:lnTo>
                  <a:cubicBezTo>
                    <a:pt x="961" y="902"/>
                    <a:pt x="1081" y="765"/>
                    <a:pt x="1201" y="735"/>
                  </a:cubicBezTo>
                  <a:cubicBezTo>
                    <a:pt x="1221" y="725"/>
                    <a:pt x="1232" y="721"/>
                    <a:pt x="1235" y="721"/>
                  </a:cubicBezTo>
                  <a:close/>
                  <a:moveTo>
                    <a:pt x="571" y="1015"/>
                  </a:moveTo>
                  <a:cubicBezTo>
                    <a:pt x="576" y="1020"/>
                    <a:pt x="581" y="1025"/>
                    <a:pt x="587" y="1030"/>
                  </a:cubicBezTo>
                  <a:lnTo>
                    <a:pt x="587" y="1030"/>
                  </a:lnTo>
                  <a:cubicBezTo>
                    <a:pt x="580" y="1035"/>
                    <a:pt x="573" y="1041"/>
                    <a:pt x="566" y="1046"/>
                  </a:cubicBezTo>
                  <a:lnTo>
                    <a:pt x="566" y="1046"/>
                  </a:lnTo>
                  <a:cubicBezTo>
                    <a:pt x="567" y="1043"/>
                    <a:pt x="568" y="1039"/>
                    <a:pt x="568" y="1035"/>
                  </a:cubicBezTo>
                  <a:cubicBezTo>
                    <a:pt x="569" y="1028"/>
                    <a:pt x="570" y="1022"/>
                    <a:pt x="571" y="1015"/>
                  </a:cubicBezTo>
                  <a:close/>
                  <a:moveTo>
                    <a:pt x="167" y="1"/>
                  </a:moveTo>
                  <a:cubicBezTo>
                    <a:pt x="0" y="1"/>
                    <a:pt x="0" y="101"/>
                    <a:pt x="34" y="234"/>
                  </a:cubicBezTo>
                  <a:cubicBezTo>
                    <a:pt x="67" y="368"/>
                    <a:pt x="201" y="501"/>
                    <a:pt x="267" y="601"/>
                  </a:cubicBezTo>
                  <a:cubicBezTo>
                    <a:pt x="339" y="697"/>
                    <a:pt x="377" y="775"/>
                    <a:pt x="429" y="849"/>
                  </a:cubicBezTo>
                  <a:lnTo>
                    <a:pt x="429" y="849"/>
                  </a:lnTo>
                  <a:cubicBezTo>
                    <a:pt x="433" y="910"/>
                    <a:pt x="434" y="973"/>
                    <a:pt x="434" y="1035"/>
                  </a:cubicBezTo>
                  <a:cubicBezTo>
                    <a:pt x="484" y="1052"/>
                    <a:pt x="518" y="1060"/>
                    <a:pt x="538" y="1060"/>
                  </a:cubicBezTo>
                  <a:cubicBezTo>
                    <a:pt x="542" y="1060"/>
                    <a:pt x="545" y="1060"/>
                    <a:pt x="547" y="1059"/>
                  </a:cubicBezTo>
                  <a:lnTo>
                    <a:pt x="547" y="1059"/>
                  </a:lnTo>
                  <a:cubicBezTo>
                    <a:pt x="543" y="1062"/>
                    <a:pt x="538" y="1065"/>
                    <a:pt x="534" y="1068"/>
                  </a:cubicBezTo>
                  <a:cubicBezTo>
                    <a:pt x="475" y="1098"/>
                    <a:pt x="521" y="1207"/>
                    <a:pt x="579" y="1207"/>
                  </a:cubicBezTo>
                  <a:cubicBezTo>
                    <a:pt x="586" y="1207"/>
                    <a:pt x="594" y="1205"/>
                    <a:pt x="601" y="1202"/>
                  </a:cubicBezTo>
                  <a:cubicBezTo>
                    <a:pt x="651" y="1185"/>
                    <a:pt x="693" y="1152"/>
                    <a:pt x="726" y="1118"/>
                  </a:cubicBezTo>
                  <a:lnTo>
                    <a:pt x="726" y="1118"/>
                  </a:lnTo>
                  <a:cubicBezTo>
                    <a:pt x="758" y="1130"/>
                    <a:pt x="792" y="1137"/>
                    <a:pt x="828" y="1137"/>
                  </a:cubicBezTo>
                  <a:cubicBezTo>
                    <a:pt x="872" y="1137"/>
                    <a:pt x="919" y="1126"/>
                    <a:pt x="968" y="1102"/>
                  </a:cubicBezTo>
                  <a:cubicBezTo>
                    <a:pt x="1135" y="1068"/>
                    <a:pt x="1368" y="868"/>
                    <a:pt x="1401" y="701"/>
                  </a:cubicBezTo>
                  <a:cubicBezTo>
                    <a:pt x="1429" y="591"/>
                    <a:pt x="1388" y="526"/>
                    <a:pt x="1297" y="526"/>
                  </a:cubicBezTo>
                  <a:cubicBezTo>
                    <a:pt x="1279" y="526"/>
                    <a:pt x="1258" y="529"/>
                    <a:pt x="1235" y="535"/>
                  </a:cubicBezTo>
                  <a:cubicBezTo>
                    <a:pt x="1101" y="568"/>
                    <a:pt x="968" y="701"/>
                    <a:pt x="901" y="768"/>
                  </a:cubicBezTo>
                  <a:cubicBezTo>
                    <a:pt x="822" y="827"/>
                    <a:pt x="744" y="898"/>
                    <a:pt x="672" y="959"/>
                  </a:cubicBezTo>
                  <a:lnTo>
                    <a:pt x="672" y="959"/>
                  </a:lnTo>
                  <a:cubicBezTo>
                    <a:pt x="642" y="942"/>
                    <a:pt x="613" y="920"/>
                    <a:pt x="585" y="896"/>
                  </a:cubicBezTo>
                  <a:lnTo>
                    <a:pt x="585" y="896"/>
                  </a:lnTo>
                  <a:cubicBezTo>
                    <a:pt x="598" y="731"/>
                    <a:pt x="586" y="556"/>
                    <a:pt x="534" y="401"/>
                  </a:cubicBezTo>
                  <a:cubicBezTo>
                    <a:pt x="501" y="268"/>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69"/>
            <p:cNvSpPr/>
            <p:nvPr/>
          </p:nvSpPr>
          <p:spPr>
            <a:xfrm>
              <a:off x="3363450" y="2761750"/>
              <a:ext cx="23375" cy="39550"/>
            </a:xfrm>
            <a:custGeom>
              <a:avLst/>
              <a:gdLst/>
              <a:ahLst/>
              <a:cxnLst/>
              <a:rect l="l" t="t" r="r" b="b"/>
              <a:pathLst>
                <a:path w="935" h="1582" extrusionOk="0">
                  <a:moveTo>
                    <a:pt x="894" y="1"/>
                  </a:moveTo>
                  <a:cubicBezTo>
                    <a:pt x="886" y="1"/>
                    <a:pt x="877" y="5"/>
                    <a:pt x="868" y="14"/>
                  </a:cubicBezTo>
                  <a:cubicBezTo>
                    <a:pt x="701" y="281"/>
                    <a:pt x="568" y="514"/>
                    <a:pt x="401" y="781"/>
                  </a:cubicBezTo>
                  <a:cubicBezTo>
                    <a:pt x="268" y="1014"/>
                    <a:pt x="67" y="1281"/>
                    <a:pt x="1" y="1582"/>
                  </a:cubicBezTo>
                  <a:cubicBezTo>
                    <a:pt x="368" y="1148"/>
                    <a:pt x="735" y="614"/>
                    <a:pt x="935" y="80"/>
                  </a:cubicBezTo>
                  <a:cubicBezTo>
                    <a:pt x="935" y="32"/>
                    <a:pt x="917" y="1"/>
                    <a:pt x="8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69"/>
            <p:cNvSpPr/>
            <p:nvPr/>
          </p:nvSpPr>
          <p:spPr>
            <a:xfrm>
              <a:off x="3398750" y="2680825"/>
              <a:ext cx="60625" cy="50550"/>
            </a:xfrm>
            <a:custGeom>
              <a:avLst/>
              <a:gdLst/>
              <a:ahLst/>
              <a:cxnLst/>
              <a:rect l="l" t="t" r="r" b="b"/>
              <a:pathLst>
                <a:path w="2425" h="2022" extrusionOk="0">
                  <a:moveTo>
                    <a:pt x="16" y="0"/>
                  </a:moveTo>
                  <a:cubicBezTo>
                    <a:pt x="8" y="0"/>
                    <a:pt x="1" y="15"/>
                    <a:pt x="23" y="15"/>
                  </a:cubicBezTo>
                  <a:cubicBezTo>
                    <a:pt x="23" y="4"/>
                    <a:pt x="19" y="0"/>
                    <a:pt x="16" y="0"/>
                  </a:cubicBezTo>
                  <a:close/>
                  <a:moveTo>
                    <a:pt x="23" y="15"/>
                  </a:moveTo>
                  <a:cubicBezTo>
                    <a:pt x="323" y="315"/>
                    <a:pt x="690" y="415"/>
                    <a:pt x="1090" y="549"/>
                  </a:cubicBezTo>
                  <a:cubicBezTo>
                    <a:pt x="1791" y="749"/>
                    <a:pt x="2258" y="1183"/>
                    <a:pt x="2258" y="1983"/>
                  </a:cubicBezTo>
                  <a:cubicBezTo>
                    <a:pt x="2258" y="2002"/>
                    <a:pt x="2280" y="2022"/>
                    <a:pt x="2299" y="2022"/>
                  </a:cubicBezTo>
                  <a:cubicBezTo>
                    <a:pt x="2313" y="2022"/>
                    <a:pt x="2325" y="2011"/>
                    <a:pt x="2325" y="1983"/>
                  </a:cubicBezTo>
                  <a:cubicBezTo>
                    <a:pt x="2425" y="1516"/>
                    <a:pt x="2191" y="1049"/>
                    <a:pt x="1824" y="749"/>
                  </a:cubicBezTo>
                  <a:cubicBezTo>
                    <a:pt x="1324" y="382"/>
                    <a:pt x="523" y="4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69"/>
            <p:cNvSpPr/>
            <p:nvPr/>
          </p:nvSpPr>
          <p:spPr>
            <a:xfrm>
              <a:off x="3446850" y="2652650"/>
              <a:ext cx="67575" cy="57750"/>
            </a:xfrm>
            <a:custGeom>
              <a:avLst/>
              <a:gdLst/>
              <a:ahLst/>
              <a:cxnLst/>
              <a:rect l="l" t="t" r="r" b="b"/>
              <a:pathLst>
                <a:path w="2703" h="2310" extrusionOk="0">
                  <a:moveTo>
                    <a:pt x="134" y="1"/>
                  </a:moveTo>
                  <a:cubicBezTo>
                    <a:pt x="102" y="1"/>
                    <a:pt x="68" y="3"/>
                    <a:pt x="34" y="8"/>
                  </a:cubicBezTo>
                  <a:cubicBezTo>
                    <a:pt x="0" y="8"/>
                    <a:pt x="0" y="108"/>
                    <a:pt x="34" y="108"/>
                  </a:cubicBezTo>
                  <a:cubicBezTo>
                    <a:pt x="734" y="141"/>
                    <a:pt x="768" y="1276"/>
                    <a:pt x="1268" y="1676"/>
                  </a:cubicBezTo>
                  <a:cubicBezTo>
                    <a:pt x="1668" y="2009"/>
                    <a:pt x="2169" y="2176"/>
                    <a:pt x="2669" y="2310"/>
                  </a:cubicBezTo>
                  <a:cubicBezTo>
                    <a:pt x="2702" y="2310"/>
                    <a:pt x="2702" y="2276"/>
                    <a:pt x="2669" y="2276"/>
                  </a:cubicBezTo>
                  <a:cubicBezTo>
                    <a:pt x="2335" y="2143"/>
                    <a:pt x="1935" y="2009"/>
                    <a:pt x="1668" y="1809"/>
                  </a:cubicBezTo>
                  <a:cubicBezTo>
                    <a:pt x="1201" y="1509"/>
                    <a:pt x="1034" y="1175"/>
                    <a:pt x="868" y="708"/>
                  </a:cubicBezTo>
                  <a:cubicBezTo>
                    <a:pt x="713" y="369"/>
                    <a:pt x="530" y="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69"/>
            <p:cNvSpPr/>
            <p:nvPr/>
          </p:nvSpPr>
          <p:spPr>
            <a:xfrm>
              <a:off x="3459450" y="2587250"/>
              <a:ext cx="80000" cy="47625"/>
            </a:xfrm>
            <a:custGeom>
              <a:avLst/>
              <a:gdLst/>
              <a:ahLst/>
              <a:cxnLst/>
              <a:rect l="l" t="t" r="r" b="b"/>
              <a:pathLst>
                <a:path w="3200" h="1905" extrusionOk="0">
                  <a:moveTo>
                    <a:pt x="8" y="26"/>
                  </a:moveTo>
                  <a:cubicBezTo>
                    <a:pt x="0" y="26"/>
                    <a:pt x="8" y="55"/>
                    <a:pt x="30" y="55"/>
                  </a:cubicBezTo>
                  <a:cubicBezTo>
                    <a:pt x="19" y="33"/>
                    <a:pt x="12" y="26"/>
                    <a:pt x="8" y="26"/>
                  </a:cubicBezTo>
                  <a:close/>
                  <a:moveTo>
                    <a:pt x="333" y="0"/>
                  </a:moveTo>
                  <a:cubicBezTo>
                    <a:pt x="238" y="0"/>
                    <a:pt x="136" y="17"/>
                    <a:pt x="30" y="55"/>
                  </a:cubicBezTo>
                  <a:cubicBezTo>
                    <a:pt x="83" y="48"/>
                    <a:pt x="134" y="45"/>
                    <a:pt x="183" y="45"/>
                  </a:cubicBezTo>
                  <a:cubicBezTo>
                    <a:pt x="1024" y="45"/>
                    <a:pt x="1264" y="1080"/>
                    <a:pt x="1831" y="1490"/>
                  </a:cubicBezTo>
                  <a:cubicBezTo>
                    <a:pt x="2144" y="1746"/>
                    <a:pt x="2554" y="1905"/>
                    <a:pt x="2957" y="1905"/>
                  </a:cubicBezTo>
                  <a:cubicBezTo>
                    <a:pt x="3027" y="1905"/>
                    <a:pt x="3097" y="1900"/>
                    <a:pt x="3166" y="1890"/>
                  </a:cubicBezTo>
                  <a:cubicBezTo>
                    <a:pt x="3199" y="1890"/>
                    <a:pt x="3199" y="1790"/>
                    <a:pt x="3166" y="1790"/>
                  </a:cubicBezTo>
                  <a:cubicBezTo>
                    <a:pt x="2599" y="1790"/>
                    <a:pt x="2165" y="1657"/>
                    <a:pt x="1731" y="1290"/>
                  </a:cubicBezTo>
                  <a:cubicBezTo>
                    <a:pt x="1498" y="1056"/>
                    <a:pt x="1364" y="756"/>
                    <a:pt x="1098" y="456"/>
                  </a:cubicBezTo>
                  <a:cubicBezTo>
                    <a:pt x="917" y="198"/>
                    <a:pt x="657" y="0"/>
                    <a:pt x="3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69"/>
            <p:cNvSpPr/>
            <p:nvPr/>
          </p:nvSpPr>
          <p:spPr>
            <a:xfrm>
              <a:off x="3522775" y="2558550"/>
              <a:ext cx="67225" cy="63525"/>
            </a:xfrm>
            <a:custGeom>
              <a:avLst/>
              <a:gdLst/>
              <a:ahLst/>
              <a:cxnLst/>
              <a:rect l="l" t="t" r="r" b="b"/>
              <a:pathLst>
                <a:path w="2689" h="2541" extrusionOk="0">
                  <a:moveTo>
                    <a:pt x="363" y="0"/>
                  </a:moveTo>
                  <a:cubicBezTo>
                    <a:pt x="253" y="0"/>
                    <a:pt x="142" y="21"/>
                    <a:pt x="32" y="69"/>
                  </a:cubicBezTo>
                  <a:cubicBezTo>
                    <a:pt x="6" y="69"/>
                    <a:pt x="0" y="155"/>
                    <a:pt x="16" y="155"/>
                  </a:cubicBezTo>
                  <a:cubicBezTo>
                    <a:pt x="20" y="155"/>
                    <a:pt x="26" y="149"/>
                    <a:pt x="32" y="136"/>
                  </a:cubicBezTo>
                  <a:cubicBezTo>
                    <a:pt x="108" y="126"/>
                    <a:pt x="181" y="121"/>
                    <a:pt x="250" y="121"/>
                  </a:cubicBezTo>
                  <a:cubicBezTo>
                    <a:pt x="1576" y="121"/>
                    <a:pt x="1683" y="1870"/>
                    <a:pt x="2634" y="2504"/>
                  </a:cubicBezTo>
                  <a:cubicBezTo>
                    <a:pt x="2647" y="2530"/>
                    <a:pt x="2660" y="2541"/>
                    <a:pt x="2669" y="2541"/>
                  </a:cubicBezTo>
                  <a:cubicBezTo>
                    <a:pt x="2683" y="2541"/>
                    <a:pt x="2688" y="2512"/>
                    <a:pt x="2667" y="2471"/>
                  </a:cubicBezTo>
                  <a:cubicBezTo>
                    <a:pt x="2134" y="1937"/>
                    <a:pt x="1900" y="1237"/>
                    <a:pt x="1467" y="636"/>
                  </a:cubicBezTo>
                  <a:cubicBezTo>
                    <a:pt x="1202" y="318"/>
                    <a:pt x="789" y="0"/>
                    <a:pt x="3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69"/>
            <p:cNvSpPr/>
            <p:nvPr/>
          </p:nvSpPr>
          <p:spPr>
            <a:xfrm>
              <a:off x="3518575" y="2485225"/>
              <a:ext cx="80075" cy="57475"/>
            </a:xfrm>
            <a:custGeom>
              <a:avLst/>
              <a:gdLst/>
              <a:ahLst/>
              <a:cxnLst/>
              <a:rect l="l" t="t" r="r" b="b"/>
              <a:pathLst>
                <a:path w="3203" h="2299" extrusionOk="0">
                  <a:moveTo>
                    <a:pt x="33" y="0"/>
                  </a:moveTo>
                  <a:cubicBezTo>
                    <a:pt x="33" y="0"/>
                    <a:pt x="0" y="0"/>
                    <a:pt x="0" y="34"/>
                  </a:cubicBezTo>
                  <a:cubicBezTo>
                    <a:pt x="67" y="1635"/>
                    <a:pt x="2869" y="634"/>
                    <a:pt x="2735" y="2235"/>
                  </a:cubicBezTo>
                  <a:cubicBezTo>
                    <a:pt x="2735" y="2272"/>
                    <a:pt x="2766" y="2298"/>
                    <a:pt x="2793" y="2298"/>
                  </a:cubicBezTo>
                  <a:cubicBezTo>
                    <a:pt x="2815" y="2298"/>
                    <a:pt x="2835" y="2280"/>
                    <a:pt x="2835" y="2235"/>
                  </a:cubicBezTo>
                  <a:cubicBezTo>
                    <a:pt x="3202" y="634"/>
                    <a:pt x="200" y="1368"/>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69"/>
            <p:cNvSpPr/>
            <p:nvPr/>
          </p:nvSpPr>
          <p:spPr>
            <a:xfrm>
              <a:off x="3577775" y="2461775"/>
              <a:ext cx="84225" cy="52500"/>
            </a:xfrm>
            <a:custGeom>
              <a:avLst/>
              <a:gdLst/>
              <a:ahLst/>
              <a:cxnLst/>
              <a:rect l="l" t="t" r="r" b="b"/>
              <a:pathLst>
                <a:path w="3369" h="2100" extrusionOk="0">
                  <a:moveTo>
                    <a:pt x="481" y="0"/>
                  </a:moveTo>
                  <a:cubicBezTo>
                    <a:pt x="337" y="0"/>
                    <a:pt x="187" y="33"/>
                    <a:pt x="34" y="104"/>
                  </a:cubicBezTo>
                  <a:cubicBezTo>
                    <a:pt x="0" y="138"/>
                    <a:pt x="34" y="171"/>
                    <a:pt x="67" y="171"/>
                  </a:cubicBezTo>
                  <a:cubicBezTo>
                    <a:pt x="183" y="140"/>
                    <a:pt x="291" y="125"/>
                    <a:pt x="392" y="125"/>
                  </a:cubicBezTo>
                  <a:cubicBezTo>
                    <a:pt x="1571" y="125"/>
                    <a:pt x="1813" y="2099"/>
                    <a:pt x="2970" y="2099"/>
                  </a:cubicBezTo>
                  <a:cubicBezTo>
                    <a:pt x="3082" y="2099"/>
                    <a:pt x="3204" y="2080"/>
                    <a:pt x="3336" y="2039"/>
                  </a:cubicBezTo>
                  <a:cubicBezTo>
                    <a:pt x="3341" y="2044"/>
                    <a:pt x="3345" y="2046"/>
                    <a:pt x="3348" y="2046"/>
                  </a:cubicBezTo>
                  <a:cubicBezTo>
                    <a:pt x="3368" y="2046"/>
                    <a:pt x="3360" y="1972"/>
                    <a:pt x="3303" y="1972"/>
                  </a:cubicBezTo>
                  <a:cubicBezTo>
                    <a:pt x="3206" y="1995"/>
                    <a:pt x="3115" y="2006"/>
                    <a:pt x="3031" y="2006"/>
                  </a:cubicBezTo>
                  <a:cubicBezTo>
                    <a:pt x="2125" y="2006"/>
                    <a:pt x="1872" y="792"/>
                    <a:pt x="1201" y="304"/>
                  </a:cubicBezTo>
                  <a:cubicBezTo>
                    <a:pt x="986" y="111"/>
                    <a:pt x="743" y="0"/>
                    <a:pt x="4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69"/>
            <p:cNvSpPr/>
            <p:nvPr/>
          </p:nvSpPr>
          <p:spPr>
            <a:xfrm>
              <a:off x="3534400" y="2403575"/>
              <a:ext cx="93925" cy="23850"/>
            </a:xfrm>
            <a:custGeom>
              <a:avLst/>
              <a:gdLst/>
              <a:ahLst/>
              <a:cxnLst/>
              <a:rect l="l" t="t" r="r" b="b"/>
              <a:pathLst>
                <a:path w="3757" h="954" extrusionOk="0">
                  <a:moveTo>
                    <a:pt x="14" y="1"/>
                  </a:moveTo>
                  <a:cubicBezTo>
                    <a:pt x="11" y="1"/>
                    <a:pt x="1" y="27"/>
                    <a:pt x="1" y="64"/>
                  </a:cubicBezTo>
                  <a:cubicBezTo>
                    <a:pt x="16" y="19"/>
                    <a:pt x="17" y="1"/>
                    <a:pt x="14" y="1"/>
                  </a:cubicBezTo>
                  <a:close/>
                  <a:moveTo>
                    <a:pt x="1" y="64"/>
                  </a:moveTo>
                  <a:cubicBezTo>
                    <a:pt x="368" y="464"/>
                    <a:pt x="868" y="764"/>
                    <a:pt x="1402" y="831"/>
                  </a:cubicBezTo>
                  <a:cubicBezTo>
                    <a:pt x="1443" y="838"/>
                    <a:pt x="1488" y="841"/>
                    <a:pt x="1537" y="841"/>
                  </a:cubicBezTo>
                  <a:cubicBezTo>
                    <a:pt x="1948" y="841"/>
                    <a:pt x="2581" y="616"/>
                    <a:pt x="3062" y="616"/>
                  </a:cubicBezTo>
                  <a:cubicBezTo>
                    <a:pt x="3340" y="616"/>
                    <a:pt x="3568" y="692"/>
                    <a:pt x="3670" y="931"/>
                  </a:cubicBezTo>
                  <a:cubicBezTo>
                    <a:pt x="3684" y="945"/>
                    <a:pt x="3704" y="953"/>
                    <a:pt x="3719" y="953"/>
                  </a:cubicBezTo>
                  <a:cubicBezTo>
                    <a:pt x="3742" y="953"/>
                    <a:pt x="3756" y="937"/>
                    <a:pt x="3737" y="898"/>
                  </a:cubicBezTo>
                  <a:cubicBezTo>
                    <a:pt x="3683" y="573"/>
                    <a:pt x="3410" y="402"/>
                    <a:pt x="3113" y="402"/>
                  </a:cubicBezTo>
                  <a:cubicBezTo>
                    <a:pt x="3043" y="402"/>
                    <a:pt x="2973" y="412"/>
                    <a:pt x="2903" y="431"/>
                  </a:cubicBezTo>
                  <a:cubicBezTo>
                    <a:pt x="2436" y="498"/>
                    <a:pt x="2069" y="764"/>
                    <a:pt x="1569" y="764"/>
                  </a:cubicBezTo>
                  <a:cubicBezTo>
                    <a:pt x="935" y="764"/>
                    <a:pt x="401" y="464"/>
                    <a:pt x="1" y="6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69"/>
            <p:cNvSpPr/>
            <p:nvPr/>
          </p:nvSpPr>
          <p:spPr>
            <a:xfrm>
              <a:off x="3589450" y="2351000"/>
              <a:ext cx="79250" cy="22025"/>
            </a:xfrm>
            <a:custGeom>
              <a:avLst/>
              <a:gdLst/>
              <a:ahLst/>
              <a:cxnLst/>
              <a:rect l="l" t="t" r="r" b="b"/>
              <a:pathLst>
                <a:path w="3170" h="881" extrusionOk="0">
                  <a:moveTo>
                    <a:pt x="733" y="0"/>
                  </a:moveTo>
                  <a:cubicBezTo>
                    <a:pt x="307" y="0"/>
                    <a:pt x="0" y="181"/>
                    <a:pt x="0" y="699"/>
                  </a:cubicBezTo>
                  <a:cubicBezTo>
                    <a:pt x="0" y="733"/>
                    <a:pt x="34" y="749"/>
                    <a:pt x="67" y="749"/>
                  </a:cubicBezTo>
                  <a:cubicBezTo>
                    <a:pt x="101" y="749"/>
                    <a:pt x="134" y="733"/>
                    <a:pt x="134" y="699"/>
                  </a:cubicBezTo>
                  <a:cubicBezTo>
                    <a:pt x="187" y="244"/>
                    <a:pt x="607" y="111"/>
                    <a:pt x="977" y="111"/>
                  </a:cubicBezTo>
                  <a:cubicBezTo>
                    <a:pt x="1068" y="111"/>
                    <a:pt x="1156" y="119"/>
                    <a:pt x="1235" y="132"/>
                  </a:cubicBezTo>
                  <a:cubicBezTo>
                    <a:pt x="1468" y="199"/>
                    <a:pt x="1668" y="332"/>
                    <a:pt x="1835" y="366"/>
                  </a:cubicBezTo>
                  <a:cubicBezTo>
                    <a:pt x="2235" y="532"/>
                    <a:pt x="2669" y="733"/>
                    <a:pt x="3136" y="866"/>
                  </a:cubicBezTo>
                  <a:cubicBezTo>
                    <a:pt x="3147" y="877"/>
                    <a:pt x="3155" y="881"/>
                    <a:pt x="3160" y="881"/>
                  </a:cubicBezTo>
                  <a:cubicBezTo>
                    <a:pt x="3169" y="881"/>
                    <a:pt x="3169" y="866"/>
                    <a:pt x="3169" y="866"/>
                  </a:cubicBezTo>
                  <a:cubicBezTo>
                    <a:pt x="2776" y="648"/>
                    <a:pt x="1540" y="0"/>
                    <a:pt x="7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69"/>
            <p:cNvSpPr/>
            <p:nvPr/>
          </p:nvSpPr>
          <p:spPr>
            <a:xfrm>
              <a:off x="3523825" y="2309625"/>
              <a:ext cx="106050" cy="18375"/>
            </a:xfrm>
            <a:custGeom>
              <a:avLst/>
              <a:gdLst/>
              <a:ahLst/>
              <a:cxnLst/>
              <a:rect l="l" t="t" r="r" b="b"/>
              <a:pathLst>
                <a:path w="4242" h="735" extrusionOk="0">
                  <a:moveTo>
                    <a:pt x="3337" y="1"/>
                  </a:moveTo>
                  <a:cubicBezTo>
                    <a:pt x="2515" y="1"/>
                    <a:pt x="1674" y="606"/>
                    <a:pt x="828" y="606"/>
                  </a:cubicBezTo>
                  <a:cubicBezTo>
                    <a:pt x="560" y="606"/>
                    <a:pt x="292" y="546"/>
                    <a:pt x="24" y="386"/>
                  </a:cubicBezTo>
                  <a:cubicBezTo>
                    <a:pt x="24" y="376"/>
                    <a:pt x="21" y="372"/>
                    <a:pt x="18" y="372"/>
                  </a:cubicBezTo>
                  <a:cubicBezTo>
                    <a:pt x="10" y="372"/>
                    <a:pt x="0" y="396"/>
                    <a:pt x="24" y="419"/>
                  </a:cubicBezTo>
                  <a:cubicBezTo>
                    <a:pt x="325" y="651"/>
                    <a:pt x="634" y="734"/>
                    <a:pt x="950" y="734"/>
                  </a:cubicBezTo>
                  <a:cubicBezTo>
                    <a:pt x="1759" y="734"/>
                    <a:pt x="2604" y="184"/>
                    <a:pt x="3419" y="184"/>
                  </a:cubicBezTo>
                  <a:cubicBezTo>
                    <a:pt x="3658" y="184"/>
                    <a:pt x="3894" y="231"/>
                    <a:pt x="4127" y="353"/>
                  </a:cubicBezTo>
                  <a:cubicBezTo>
                    <a:pt x="4133" y="359"/>
                    <a:pt x="4141" y="362"/>
                    <a:pt x="4150" y="362"/>
                  </a:cubicBezTo>
                  <a:cubicBezTo>
                    <a:pt x="4190" y="362"/>
                    <a:pt x="4242" y="307"/>
                    <a:pt x="4160" y="253"/>
                  </a:cubicBezTo>
                  <a:cubicBezTo>
                    <a:pt x="3888" y="69"/>
                    <a:pt x="3614" y="1"/>
                    <a:pt x="333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69"/>
            <p:cNvSpPr/>
            <p:nvPr/>
          </p:nvSpPr>
          <p:spPr>
            <a:xfrm>
              <a:off x="3570975" y="2241250"/>
              <a:ext cx="105225" cy="27175"/>
            </a:xfrm>
            <a:custGeom>
              <a:avLst/>
              <a:gdLst/>
              <a:ahLst/>
              <a:cxnLst/>
              <a:rect l="l" t="t" r="r" b="b"/>
              <a:pathLst>
                <a:path w="4209" h="1087" extrusionOk="0">
                  <a:moveTo>
                    <a:pt x="1390" y="1"/>
                  </a:moveTo>
                  <a:cubicBezTo>
                    <a:pt x="802" y="1"/>
                    <a:pt x="296" y="252"/>
                    <a:pt x="39" y="986"/>
                  </a:cubicBezTo>
                  <a:cubicBezTo>
                    <a:pt x="0" y="1044"/>
                    <a:pt x="29" y="1080"/>
                    <a:pt x="67" y="1080"/>
                  </a:cubicBezTo>
                  <a:cubicBezTo>
                    <a:pt x="94" y="1080"/>
                    <a:pt x="125" y="1061"/>
                    <a:pt x="139" y="1020"/>
                  </a:cubicBezTo>
                  <a:cubicBezTo>
                    <a:pt x="417" y="355"/>
                    <a:pt x="861" y="128"/>
                    <a:pt x="1370" y="128"/>
                  </a:cubicBezTo>
                  <a:cubicBezTo>
                    <a:pt x="2267" y="128"/>
                    <a:pt x="3364" y="831"/>
                    <a:pt x="4109" y="1086"/>
                  </a:cubicBezTo>
                  <a:cubicBezTo>
                    <a:pt x="4142" y="1086"/>
                    <a:pt x="4209" y="986"/>
                    <a:pt x="4142" y="986"/>
                  </a:cubicBezTo>
                  <a:cubicBezTo>
                    <a:pt x="3466" y="638"/>
                    <a:pt x="2325" y="1"/>
                    <a:pt x="139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69"/>
            <p:cNvSpPr/>
            <p:nvPr/>
          </p:nvSpPr>
          <p:spPr>
            <a:xfrm>
              <a:off x="3511950" y="2167200"/>
              <a:ext cx="112300" cy="41825"/>
            </a:xfrm>
            <a:custGeom>
              <a:avLst/>
              <a:gdLst/>
              <a:ahLst/>
              <a:cxnLst/>
              <a:rect l="l" t="t" r="r" b="b"/>
              <a:pathLst>
                <a:path w="4492" h="1673" extrusionOk="0">
                  <a:moveTo>
                    <a:pt x="3703" y="1"/>
                  </a:moveTo>
                  <a:cubicBezTo>
                    <a:pt x="3572" y="1"/>
                    <a:pt x="3436" y="27"/>
                    <a:pt x="3301" y="79"/>
                  </a:cubicBezTo>
                  <a:cubicBezTo>
                    <a:pt x="2967" y="212"/>
                    <a:pt x="2700" y="512"/>
                    <a:pt x="2433" y="746"/>
                  </a:cubicBezTo>
                  <a:cubicBezTo>
                    <a:pt x="1860" y="1292"/>
                    <a:pt x="1287" y="1592"/>
                    <a:pt x="569" y="1592"/>
                  </a:cubicBezTo>
                  <a:cubicBezTo>
                    <a:pt x="408" y="1592"/>
                    <a:pt x="241" y="1577"/>
                    <a:pt x="65" y="1546"/>
                  </a:cubicBezTo>
                  <a:cubicBezTo>
                    <a:pt x="52" y="1540"/>
                    <a:pt x="41" y="1537"/>
                    <a:pt x="33" y="1537"/>
                  </a:cubicBezTo>
                  <a:cubicBezTo>
                    <a:pt x="1" y="1537"/>
                    <a:pt x="12" y="1580"/>
                    <a:pt x="65" y="1580"/>
                  </a:cubicBezTo>
                  <a:cubicBezTo>
                    <a:pt x="305" y="1640"/>
                    <a:pt x="545" y="1673"/>
                    <a:pt x="782" y="1673"/>
                  </a:cubicBezTo>
                  <a:cubicBezTo>
                    <a:pt x="1072" y="1673"/>
                    <a:pt x="1357" y="1623"/>
                    <a:pt x="1633" y="1513"/>
                  </a:cubicBezTo>
                  <a:cubicBezTo>
                    <a:pt x="2279" y="1203"/>
                    <a:pt x="3026" y="131"/>
                    <a:pt x="3764" y="131"/>
                  </a:cubicBezTo>
                  <a:cubicBezTo>
                    <a:pt x="3978" y="131"/>
                    <a:pt x="4191" y="221"/>
                    <a:pt x="4401" y="446"/>
                  </a:cubicBezTo>
                  <a:cubicBezTo>
                    <a:pt x="4411" y="465"/>
                    <a:pt x="4424" y="473"/>
                    <a:pt x="4436" y="473"/>
                  </a:cubicBezTo>
                  <a:cubicBezTo>
                    <a:pt x="4465" y="473"/>
                    <a:pt x="4492" y="426"/>
                    <a:pt x="4468" y="379"/>
                  </a:cubicBezTo>
                  <a:cubicBezTo>
                    <a:pt x="4262" y="127"/>
                    <a:pt x="3992" y="1"/>
                    <a:pt x="370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69"/>
            <p:cNvSpPr/>
            <p:nvPr/>
          </p:nvSpPr>
          <p:spPr>
            <a:xfrm>
              <a:off x="3706475" y="2206275"/>
              <a:ext cx="83150" cy="34150"/>
            </a:xfrm>
            <a:custGeom>
              <a:avLst/>
              <a:gdLst/>
              <a:ahLst/>
              <a:cxnLst/>
              <a:rect l="l" t="t" r="r" b="b"/>
              <a:pathLst>
                <a:path w="3326" h="1366" extrusionOk="0">
                  <a:moveTo>
                    <a:pt x="3221" y="0"/>
                  </a:moveTo>
                  <a:cubicBezTo>
                    <a:pt x="3200" y="0"/>
                    <a:pt x="3175" y="17"/>
                    <a:pt x="3158" y="50"/>
                  </a:cubicBezTo>
                  <a:cubicBezTo>
                    <a:pt x="3092" y="751"/>
                    <a:pt x="1757" y="617"/>
                    <a:pt x="1324" y="717"/>
                  </a:cubicBezTo>
                  <a:cubicBezTo>
                    <a:pt x="857" y="851"/>
                    <a:pt x="390" y="1051"/>
                    <a:pt x="23" y="1351"/>
                  </a:cubicBezTo>
                  <a:cubicBezTo>
                    <a:pt x="456" y="1118"/>
                    <a:pt x="857" y="917"/>
                    <a:pt x="1357" y="817"/>
                  </a:cubicBezTo>
                  <a:cubicBezTo>
                    <a:pt x="1791" y="717"/>
                    <a:pt x="2191" y="751"/>
                    <a:pt x="2625" y="717"/>
                  </a:cubicBezTo>
                  <a:cubicBezTo>
                    <a:pt x="2992" y="684"/>
                    <a:pt x="3325" y="484"/>
                    <a:pt x="3258" y="50"/>
                  </a:cubicBezTo>
                  <a:cubicBezTo>
                    <a:pt x="3258" y="17"/>
                    <a:pt x="3242" y="0"/>
                    <a:pt x="3221" y="0"/>
                  </a:cubicBezTo>
                  <a:close/>
                  <a:moveTo>
                    <a:pt x="23" y="1351"/>
                  </a:moveTo>
                  <a:cubicBezTo>
                    <a:pt x="1" y="1351"/>
                    <a:pt x="8" y="1366"/>
                    <a:pt x="15" y="1366"/>
                  </a:cubicBezTo>
                  <a:cubicBezTo>
                    <a:pt x="19" y="1366"/>
                    <a:pt x="23" y="1362"/>
                    <a:pt x="23" y="13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69"/>
            <p:cNvSpPr/>
            <p:nvPr/>
          </p:nvSpPr>
          <p:spPr>
            <a:xfrm>
              <a:off x="3772925" y="2230475"/>
              <a:ext cx="91750" cy="24475"/>
            </a:xfrm>
            <a:custGeom>
              <a:avLst/>
              <a:gdLst/>
              <a:ahLst/>
              <a:cxnLst/>
              <a:rect l="l" t="t" r="r" b="b"/>
              <a:pathLst>
                <a:path w="3670" h="979" extrusionOk="0">
                  <a:moveTo>
                    <a:pt x="3385" y="0"/>
                  </a:moveTo>
                  <a:cubicBezTo>
                    <a:pt x="2352" y="0"/>
                    <a:pt x="1533" y="798"/>
                    <a:pt x="501" y="798"/>
                  </a:cubicBezTo>
                  <a:cubicBezTo>
                    <a:pt x="361" y="798"/>
                    <a:pt x="216" y="784"/>
                    <a:pt x="67" y="750"/>
                  </a:cubicBezTo>
                  <a:cubicBezTo>
                    <a:pt x="33" y="750"/>
                    <a:pt x="0" y="817"/>
                    <a:pt x="33" y="850"/>
                  </a:cubicBezTo>
                  <a:cubicBezTo>
                    <a:pt x="238" y="941"/>
                    <a:pt x="441" y="979"/>
                    <a:pt x="644" y="979"/>
                  </a:cubicBezTo>
                  <a:cubicBezTo>
                    <a:pt x="1632" y="979"/>
                    <a:pt x="2600" y="83"/>
                    <a:pt x="3569" y="83"/>
                  </a:cubicBezTo>
                  <a:cubicBezTo>
                    <a:pt x="3669" y="83"/>
                    <a:pt x="3669" y="16"/>
                    <a:pt x="3636" y="16"/>
                  </a:cubicBezTo>
                  <a:cubicBezTo>
                    <a:pt x="3551" y="5"/>
                    <a:pt x="3467" y="0"/>
                    <a:pt x="3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69"/>
            <p:cNvSpPr/>
            <p:nvPr/>
          </p:nvSpPr>
          <p:spPr>
            <a:xfrm>
              <a:off x="3766800" y="2285275"/>
              <a:ext cx="106050" cy="30675"/>
            </a:xfrm>
            <a:custGeom>
              <a:avLst/>
              <a:gdLst/>
              <a:ahLst/>
              <a:cxnLst/>
              <a:rect l="l" t="t" r="r" b="b"/>
              <a:pathLst>
                <a:path w="4242" h="1227" extrusionOk="0">
                  <a:moveTo>
                    <a:pt x="30" y="878"/>
                  </a:moveTo>
                  <a:cubicBezTo>
                    <a:pt x="15" y="878"/>
                    <a:pt x="0" y="893"/>
                    <a:pt x="45" y="893"/>
                  </a:cubicBezTo>
                  <a:cubicBezTo>
                    <a:pt x="45" y="882"/>
                    <a:pt x="37" y="878"/>
                    <a:pt x="30" y="878"/>
                  </a:cubicBezTo>
                  <a:close/>
                  <a:moveTo>
                    <a:pt x="3549" y="1"/>
                  </a:moveTo>
                  <a:cubicBezTo>
                    <a:pt x="3362" y="1"/>
                    <a:pt x="3168" y="58"/>
                    <a:pt x="2980" y="159"/>
                  </a:cubicBezTo>
                  <a:cubicBezTo>
                    <a:pt x="2747" y="259"/>
                    <a:pt x="2580" y="426"/>
                    <a:pt x="2380" y="593"/>
                  </a:cubicBezTo>
                  <a:cubicBezTo>
                    <a:pt x="1893" y="911"/>
                    <a:pt x="1419" y="1121"/>
                    <a:pt x="924" y="1121"/>
                  </a:cubicBezTo>
                  <a:cubicBezTo>
                    <a:pt x="640" y="1121"/>
                    <a:pt x="349" y="1051"/>
                    <a:pt x="45" y="893"/>
                  </a:cubicBezTo>
                  <a:lnTo>
                    <a:pt x="45" y="893"/>
                  </a:lnTo>
                  <a:cubicBezTo>
                    <a:pt x="381" y="1100"/>
                    <a:pt x="757" y="1227"/>
                    <a:pt x="1142" y="1227"/>
                  </a:cubicBezTo>
                  <a:cubicBezTo>
                    <a:pt x="1254" y="1227"/>
                    <a:pt x="1367" y="1216"/>
                    <a:pt x="1479" y="1193"/>
                  </a:cubicBezTo>
                  <a:cubicBezTo>
                    <a:pt x="2133" y="1062"/>
                    <a:pt x="2849" y="151"/>
                    <a:pt x="3546" y="151"/>
                  </a:cubicBezTo>
                  <a:cubicBezTo>
                    <a:pt x="3738" y="151"/>
                    <a:pt x="3928" y="220"/>
                    <a:pt x="4114" y="393"/>
                  </a:cubicBezTo>
                  <a:cubicBezTo>
                    <a:pt x="4121" y="399"/>
                    <a:pt x="4130" y="402"/>
                    <a:pt x="4139" y="402"/>
                  </a:cubicBezTo>
                  <a:cubicBezTo>
                    <a:pt x="4181" y="402"/>
                    <a:pt x="4242" y="353"/>
                    <a:pt x="4215" y="326"/>
                  </a:cubicBezTo>
                  <a:cubicBezTo>
                    <a:pt x="4025" y="99"/>
                    <a:pt x="3793" y="1"/>
                    <a:pt x="35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69"/>
            <p:cNvSpPr/>
            <p:nvPr/>
          </p:nvSpPr>
          <p:spPr>
            <a:xfrm>
              <a:off x="3831500" y="2325925"/>
              <a:ext cx="117400" cy="28525"/>
            </a:xfrm>
            <a:custGeom>
              <a:avLst/>
              <a:gdLst/>
              <a:ahLst/>
              <a:cxnLst/>
              <a:rect l="l" t="t" r="r" b="b"/>
              <a:pathLst>
                <a:path w="4696" h="1141" extrusionOk="0">
                  <a:moveTo>
                    <a:pt x="3778" y="1"/>
                  </a:moveTo>
                  <a:cubicBezTo>
                    <a:pt x="3486" y="1"/>
                    <a:pt x="3194" y="34"/>
                    <a:pt x="2894" y="101"/>
                  </a:cubicBezTo>
                  <a:cubicBezTo>
                    <a:pt x="2359" y="208"/>
                    <a:pt x="1243" y="874"/>
                    <a:pt x="548" y="874"/>
                  </a:cubicBezTo>
                  <a:cubicBezTo>
                    <a:pt x="376" y="874"/>
                    <a:pt x="231" y="834"/>
                    <a:pt x="125" y="735"/>
                  </a:cubicBezTo>
                  <a:cubicBezTo>
                    <a:pt x="108" y="726"/>
                    <a:pt x="90" y="722"/>
                    <a:pt x="74" y="722"/>
                  </a:cubicBezTo>
                  <a:cubicBezTo>
                    <a:pt x="30" y="722"/>
                    <a:pt x="1" y="753"/>
                    <a:pt x="25" y="801"/>
                  </a:cubicBezTo>
                  <a:cubicBezTo>
                    <a:pt x="208" y="1045"/>
                    <a:pt x="415" y="1140"/>
                    <a:pt x="647" y="1140"/>
                  </a:cubicBezTo>
                  <a:cubicBezTo>
                    <a:pt x="796" y="1140"/>
                    <a:pt x="956" y="1100"/>
                    <a:pt x="1126" y="1035"/>
                  </a:cubicBezTo>
                  <a:cubicBezTo>
                    <a:pt x="1660" y="801"/>
                    <a:pt x="2060" y="468"/>
                    <a:pt x="2627" y="368"/>
                  </a:cubicBezTo>
                  <a:cubicBezTo>
                    <a:pt x="3062" y="216"/>
                    <a:pt x="3497" y="163"/>
                    <a:pt x="3941" y="163"/>
                  </a:cubicBezTo>
                  <a:cubicBezTo>
                    <a:pt x="4178" y="163"/>
                    <a:pt x="4418" y="178"/>
                    <a:pt x="4662" y="201"/>
                  </a:cubicBezTo>
                  <a:cubicBezTo>
                    <a:pt x="4662" y="168"/>
                    <a:pt x="4695" y="101"/>
                    <a:pt x="4662" y="101"/>
                  </a:cubicBezTo>
                  <a:cubicBezTo>
                    <a:pt x="4362" y="34"/>
                    <a:pt x="4070" y="1"/>
                    <a:pt x="3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69"/>
            <p:cNvSpPr/>
            <p:nvPr/>
          </p:nvSpPr>
          <p:spPr>
            <a:xfrm>
              <a:off x="3848125" y="2401600"/>
              <a:ext cx="66575" cy="14025"/>
            </a:xfrm>
            <a:custGeom>
              <a:avLst/>
              <a:gdLst/>
              <a:ahLst/>
              <a:cxnLst/>
              <a:rect l="l" t="t" r="r" b="b"/>
              <a:pathLst>
                <a:path w="2663" h="561" extrusionOk="0">
                  <a:moveTo>
                    <a:pt x="41" y="0"/>
                  </a:moveTo>
                  <a:cubicBezTo>
                    <a:pt x="17" y="0"/>
                    <a:pt x="1" y="43"/>
                    <a:pt x="28" y="43"/>
                  </a:cubicBezTo>
                  <a:cubicBezTo>
                    <a:pt x="634" y="333"/>
                    <a:pt x="1366" y="561"/>
                    <a:pt x="2058" y="561"/>
                  </a:cubicBezTo>
                  <a:cubicBezTo>
                    <a:pt x="2241" y="561"/>
                    <a:pt x="2422" y="545"/>
                    <a:pt x="2596" y="510"/>
                  </a:cubicBezTo>
                  <a:cubicBezTo>
                    <a:pt x="2663" y="510"/>
                    <a:pt x="2663" y="410"/>
                    <a:pt x="2596" y="410"/>
                  </a:cubicBezTo>
                  <a:cubicBezTo>
                    <a:pt x="1695" y="376"/>
                    <a:pt x="895" y="343"/>
                    <a:pt x="61" y="9"/>
                  </a:cubicBezTo>
                  <a:cubicBezTo>
                    <a:pt x="54" y="3"/>
                    <a:pt x="48" y="0"/>
                    <a:pt x="4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69"/>
            <p:cNvSpPr/>
            <p:nvPr/>
          </p:nvSpPr>
          <p:spPr>
            <a:xfrm>
              <a:off x="3861300" y="2475425"/>
              <a:ext cx="78425" cy="18575"/>
            </a:xfrm>
            <a:custGeom>
              <a:avLst/>
              <a:gdLst/>
              <a:ahLst/>
              <a:cxnLst/>
              <a:rect l="l" t="t" r="r" b="b"/>
              <a:pathLst>
                <a:path w="3137" h="743" extrusionOk="0">
                  <a:moveTo>
                    <a:pt x="928" y="0"/>
                  </a:moveTo>
                  <a:cubicBezTo>
                    <a:pt x="416" y="0"/>
                    <a:pt x="14" y="166"/>
                    <a:pt x="1" y="692"/>
                  </a:cubicBezTo>
                  <a:cubicBezTo>
                    <a:pt x="1" y="726"/>
                    <a:pt x="34" y="742"/>
                    <a:pt x="68" y="742"/>
                  </a:cubicBezTo>
                  <a:cubicBezTo>
                    <a:pt x="101" y="742"/>
                    <a:pt x="134" y="726"/>
                    <a:pt x="134" y="692"/>
                  </a:cubicBezTo>
                  <a:cubicBezTo>
                    <a:pt x="213" y="300"/>
                    <a:pt x="568" y="174"/>
                    <a:pt x="1010" y="174"/>
                  </a:cubicBezTo>
                  <a:cubicBezTo>
                    <a:pt x="1698" y="174"/>
                    <a:pt x="2597" y="478"/>
                    <a:pt x="3003" y="559"/>
                  </a:cubicBezTo>
                  <a:cubicBezTo>
                    <a:pt x="3103" y="559"/>
                    <a:pt x="3136" y="459"/>
                    <a:pt x="3036" y="459"/>
                  </a:cubicBezTo>
                  <a:cubicBezTo>
                    <a:pt x="2679" y="360"/>
                    <a:pt x="1683" y="0"/>
                    <a:pt x="9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69"/>
            <p:cNvSpPr/>
            <p:nvPr/>
          </p:nvSpPr>
          <p:spPr>
            <a:xfrm>
              <a:off x="3814025" y="2500350"/>
              <a:ext cx="72325" cy="43675"/>
            </a:xfrm>
            <a:custGeom>
              <a:avLst/>
              <a:gdLst/>
              <a:ahLst/>
              <a:cxnLst/>
              <a:rect l="l" t="t" r="r" b="b"/>
              <a:pathLst>
                <a:path w="2893" h="1747" extrusionOk="0">
                  <a:moveTo>
                    <a:pt x="54" y="0"/>
                  </a:moveTo>
                  <a:cubicBezTo>
                    <a:pt x="26" y="0"/>
                    <a:pt x="1" y="39"/>
                    <a:pt x="24" y="62"/>
                  </a:cubicBezTo>
                  <a:cubicBezTo>
                    <a:pt x="191" y="429"/>
                    <a:pt x="424" y="729"/>
                    <a:pt x="824" y="863"/>
                  </a:cubicBezTo>
                  <a:cubicBezTo>
                    <a:pt x="1358" y="1063"/>
                    <a:pt x="2726" y="696"/>
                    <a:pt x="2659" y="1697"/>
                  </a:cubicBezTo>
                  <a:cubicBezTo>
                    <a:pt x="2659" y="1730"/>
                    <a:pt x="2676" y="1747"/>
                    <a:pt x="2697" y="1747"/>
                  </a:cubicBezTo>
                  <a:cubicBezTo>
                    <a:pt x="2717" y="1747"/>
                    <a:pt x="2743" y="1730"/>
                    <a:pt x="2759" y="1697"/>
                  </a:cubicBezTo>
                  <a:cubicBezTo>
                    <a:pt x="2893" y="1297"/>
                    <a:pt x="2659" y="1030"/>
                    <a:pt x="2326" y="896"/>
                  </a:cubicBezTo>
                  <a:cubicBezTo>
                    <a:pt x="2125" y="807"/>
                    <a:pt x="1925" y="792"/>
                    <a:pt x="1725" y="792"/>
                  </a:cubicBezTo>
                  <a:cubicBezTo>
                    <a:pt x="1625" y="792"/>
                    <a:pt x="1525" y="796"/>
                    <a:pt x="1425" y="796"/>
                  </a:cubicBezTo>
                  <a:cubicBezTo>
                    <a:pt x="858" y="763"/>
                    <a:pt x="391" y="563"/>
                    <a:pt x="91" y="29"/>
                  </a:cubicBezTo>
                  <a:cubicBezTo>
                    <a:pt x="80" y="8"/>
                    <a:pt x="67" y="0"/>
                    <a:pt x="5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69"/>
            <p:cNvSpPr/>
            <p:nvPr/>
          </p:nvSpPr>
          <p:spPr>
            <a:xfrm>
              <a:off x="3823150" y="2563525"/>
              <a:ext cx="80725" cy="41800"/>
            </a:xfrm>
            <a:custGeom>
              <a:avLst/>
              <a:gdLst/>
              <a:ahLst/>
              <a:cxnLst/>
              <a:rect l="l" t="t" r="r" b="b"/>
              <a:pathLst>
                <a:path w="3229" h="1672" extrusionOk="0">
                  <a:moveTo>
                    <a:pt x="708" y="1"/>
                  </a:moveTo>
                  <a:cubicBezTo>
                    <a:pt x="444" y="1"/>
                    <a:pt x="191" y="103"/>
                    <a:pt x="26" y="371"/>
                  </a:cubicBezTo>
                  <a:cubicBezTo>
                    <a:pt x="0" y="396"/>
                    <a:pt x="33" y="460"/>
                    <a:pt x="79" y="460"/>
                  </a:cubicBezTo>
                  <a:cubicBezTo>
                    <a:pt x="94" y="460"/>
                    <a:pt x="110" y="453"/>
                    <a:pt x="126" y="437"/>
                  </a:cubicBezTo>
                  <a:cubicBezTo>
                    <a:pt x="329" y="271"/>
                    <a:pt x="522" y="202"/>
                    <a:pt x="709" y="202"/>
                  </a:cubicBezTo>
                  <a:cubicBezTo>
                    <a:pt x="1533" y="202"/>
                    <a:pt x="2231" y="1536"/>
                    <a:pt x="3128" y="1672"/>
                  </a:cubicBezTo>
                  <a:cubicBezTo>
                    <a:pt x="3195" y="1672"/>
                    <a:pt x="3228" y="1572"/>
                    <a:pt x="3161" y="1538"/>
                  </a:cubicBezTo>
                  <a:cubicBezTo>
                    <a:pt x="2327" y="1271"/>
                    <a:pt x="1994" y="437"/>
                    <a:pt x="1193" y="104"/>
                  </a:cubicBezTo>
                  <a:cubicBezTo>
                    <a:pt x="1040" y="40"/>
                    <a:pt x="872" y="1"/>
                    <a:pt x="7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69"/>
            <p:cNvSpPr/>
            <p:nvPr/>
          </p:nvSpPr>
          <p:spPr>
            <a:xfrm>
              <a:off x="3793175" y="2614475"/>
              <a:ext cx="71500" cy="12675"/>
            </a:xfrm>
            <a:custGeom>
              <a:avLst/>
              <a:gdLst/>
              <a:ahLst/>
              <a:cxnLst/>
              <a:rect l="l" t="t" r="r" b="b"/>
              <a:pathLst>
                <a:path w="2860" h="507" extrusionOk="0">
                  <a:moveTo>
                    <a:pt x="2259" y="1"/>
                  </a:moveTo>
                  <a:cubicBezTo>
                    <a:pt x="1992" y="1"/>
                    <a:pt x="1658" y="167"/>
                    <a:pt x="1358" y="201"/>
                  </a:cubicBezTo>
                  <a:cubicBezTo>
                    <a:pt x="1278" y="206"/>
                    <a:pt x="1200" y="209"/>
                    <a:pt x="1123" y="209"/>
                  </a:cubicBezTo>
                  <a:cubicBezTo>
                    <a:pt x="753" y="209"/>
                    <a:pt x="417" y="144"/>
                    <a:pt x="57" y="34"/>
                  </a:cubicBezTo>
                  <a:cubicBezTo>
                    <a:pt x="48" y="24"/>
                    <a:pt x="38" y="20"/>
                    <a:pt x="30" y="20"/>
                  </a:cubicBezTo>
                  <a:cubicBezTo>
                    <a:pt x="10" y="20"/>
                    <a:pt x="0" y="44"/>
                    <a:pt x="24" y="67"/>
                  </a:cubicBezTo>
                  <a:cubicBezTo>
                    <a:pt x="358" y="234"/>
                    <a:pt x="691" y="334"/>
                    <a:pt x="1058" y="334"/>
                  </a:cubicBezTo>
                  <a:cubicBezTo>
                    <a:pt x="1254" y="334"/>
                    <a:pt x="1774" y="219"/>
                    <a:pt x="2182" y="219"/>
                  </a:cubicBezTo>
                  <a:cubicBezTo>
                    <a:pt x="2467" y="219"/>
                    <a:pt x="2698" y="275"/>
                    <a:pt x="2726" y="468"/>
                  </a:cubicBezTo>
                  <a:cubicBezTo>
                    <a:pt x="2726" y="496"/>
                    <a:pt x="2750" y="506"/>
                    <a:pt x="2777" y="506"/>
                  </a:cubicBezTo>
                  <a:cubicBezTo>
                    <a:pt x="2815" y="506"/>
                    <a:pt x="2859" y="487"/>
                    <a:pt x="2859" y="468"/>
                  </a:cubicBezTo>
                  <a:cubicBezTo>
                    <a:pt x="2859" y="134"/>
                    <a:pt x="2592" y="1"/>
                    <a:pt x="22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69"/>
            <p:cNvSpPr/>
            <p:nvPr/>
          </p:nvSpPr>
          <p:spPr>
            <a:xfrm>
              <a:off x="3802925" y="2664350"/>
              <a:ext cx="75925" cy="25200"/>
            </a:xfrm>
            <a:custGeom>
              <a:avLst/>
              <a:gdLst/>
              <a:ahLst/>
              <a:cxnLst/>
              <a:rect l="l" t="t" r="r" b="b"/>
              <a:pathLst>
                <a:path w="3037" h="1008" extrusionOk="0">
                  <a:moveTo>
                    <a:pt x="956" y="1"/>
                  </a:moveTo>
                  <a:cubicBezTo>
                    <a:pt x="666" y="1"/>
                    <a:pt x="376" y="55"/>
                    <a:pt x="101" y="174"/>
                  </a:cubicBezTo>
                  <a:cubicBezTo>
                    <a:pt x="1" y="207"/>
                    <a:pt x="34" y="307"/>
                    <a:pt x="134" y="307"/>
                  </a:cubicBezTo>
                  <a:cubicBezTo>
                    <a:pt x="417" y="243"/>
                    <a:pt x="694" y="210"/>
                    <a:pt x="964" y="210"/>
                  </a:cubicBezTo>
                  <a:cubicBezTo>
                    <a:pt x="1684" y="210"/>
                    <a:pt x="2354" y="450"/>
                    <a:pt x="2936" y="1008"/>
                  </a:cubicBezTo>
                  <a:cubicBezTo>
                    <a:pt x="2970" y="1008"/>
                    <a:pt x="3036" y="974"/>
                    <a:pt x="3003" y="908"/>
                  </a:cubicBezTo>
                  <a:cubicBezTo>
                    <a:pt x="2495" y="375"/>
                    <a:pt x="1724" y="1"/>
                    <a:pt x="9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69"/>
            <p:cNvSpPr/>
            <p:nvPr/>
          </p:nvSpPr>
          <p:spPr>
            <a:xfrm>
              <a:off x="3668175" y="2138825"/>
              <a:ext cx="133125" cy="43975"/>
            </a:xfrm>
            <a:custGeom>
              <a:avLst/>
              <a:gdLst/>
              <a:ahLst/>
              <a:cxnLst/>
              <a:rect l="l" t="t" r="r" b="b"/>
              <a:pathLst>
                <a:path w="5325" h="1759" extrusionOk="0">
                  <a:moveTo>
                    <a:pt x="4511" y="1"/>
                  </a:moveTo>
                  <a:cubicBezTo>
                    <a:pt x="3193" y="1"/>
                    <a:pt x="2153" y="1626"/>
                    <a:pt x="787" y="1626"/>
                  </a:cubicBezTo>
                  <a:cubicBezTo>
                    <a:pt x="564" y="1626"/>
                    <a:pt x="331" y="1582"/>
                    <a:pt x="87" y="1481"/>
                  </a:cubicBezTo>
                  <a:cubicBezTo>
                    <a:pt x="74" y="1468"/>
                    <a:pt x="62" y="1462"/>
                    <a:pt x="52" y="1462"/>
                  </a:cubicBezTo>
                  <a:cubicBezTo>
                    <a:pt x="11" y="1462"/>
                    <a:pt x="0" y="1554"/>
                    <a:pt x="54" y="1581"/>
                  </a:cubicBezTo>
                  <a:cubicBezTo>
                    <a:pt x="328" y="1706"/>
                    <a:pt x="586" y="1759"/>
                    <a:pt x="835" y="1759"/>
                  </a:cubicBezTo>
                  <a:cubicBezTo>
                    <a:pt x="2198" y="1759"/>
                    <a:pt x="3241" y="162"/>
                    <a:pt x="4661" y="162"/>
                  </a:cubicBezTo>
                  <a:cubicBezTo>
                    <a:pt x="4842" y="162"/>
                    <a:pt x="5029" y="188"/>
                    <a:pt x="5224" y="246"/>
                  </a:cubicBezTo>
                  <a:cubicBezTo>
                    <a:pt x="5257" y="246"/>
                    <a:pt x="5324" y="180"/>
                    <a:pt x="5257" y="180"/>
                  </a:cubicBezTo>
                  <a:cubicBezTo>
                    <a:pt x="4997" y="54"/>
                    <a:pt x="4750" y="1"/>
                    <a:pt x="45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69"/>
            <p:cNvSpPr/>
            <p:nvPr/>
          </p:nvSpPr>
          <p:spPr>
            <a:xfrm>
              <a:off x="3493550" y="2122850"/>
              <a:ext cx="120950" cy="26900"/>
            </a:xfrm>
            <a:custGeom>
              <a:avLst/>
              <a:gdLst/>
              <a:ahLst/>
              <a:cxnLst/>
              <a:rect l="l" t="t" r="r" b="b"/>
              <a:pathLst>
                <a:path w="4838" h="1076" extrusionOk="0">
                  <a:moveTo>
                    <a:pt x="1614" y="1"/>
                  </a:moveTo>
                  <a:cubicBezTo>
                    <a:pt x="1066" y="1"/>
                    <a:pt x="522" y="120"/>
                    <a:pt x="0" y="285"/>
                  </a:cubicBezTo>
                  <a:cubicBezTo>
                    <a:pt x="0" y="318"/>
                    <a:pt x="0" y="352"/>
                    <a:pt x="34" y="352"/>
                  </a:cubicBezTo>
                  <a:cubicBezTo>
                    <a:pt x="509" y="238"/>
                    <a:pt x="983" y="135"/>
                    <a:pt x="1458" y="135"/>
                  </a:cubicBezTo>
                  <a:cubicBezTo>
                    <a:pt x="1817" y="135"/>
                    <a:pt x="2176" y="194"/>
                    <a:pt x="2536" y="352"/>
                  </a:cubicBezTo>
                  <a:cubicBezTo>
                    <a:pt x="3003" y="552"/>
                    <a:pt x="3369" y="985"/>
                    <a:pt x="3870" y="1052"/>
                  </a:cubicBezTo>
                  <a:cubicBezTo>
                    <a:pt x="3942" y="1068"/>
                    <a:pt x="4013" y="1075"/>
                    <a:pt x="4081" y="1075"/>
                  </a:cubicBezTo>
                  <a:cubicBezTo>
                    <a:pt x="4454" y="1075"/>
                    <a:pt x="4753" y="852"/>
                    <a:pt x="4837" y="485"/>
                  </a:cubicBezTo>
                  <a:cubicBezTo>
                    <a:pt x="4837" y="462"/>
                    <a:pt x="4790" y="423"/>
                    <a:pt x="4760" y="423"/>
                  </a:cubicBezTo>
                  <a:cubicBezTo>
                    <a:pt x="4747" y="423"/>
                    <a:pt x="4737" y="431"/>
                    <a:pt x="4737" y="452"/>
                  </a:cubicBezTo>
                  <a:cubicBezTo>
                    <a:pt x="4638" y="739"/>
                    <a:pt x="4435" y="845"/>
                    <a:pt x="4179" y="845"/>
                  </a:cubicBezTo>
                  <a:cubicBezTo>
                    <a:pt x="3487" y="845"/>
                    <a:pt x="2407" y="67"/>
                    <a:pt x="1968" y="18"/>
                  </a:cubicBezTo>
                  <a:cubicBezTo>
                    <a:pt x="1850" y="6"/>
                    <a:pt x="1732"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69"/>
            <p:cNvSpPr/>
            <p:nvPr/>
          </p:nvSpPr>
          <p:spPr>
            <a:xfrm>
              <a:off x="3649500" y="2106275"/>
              <a:ext cx="101275" cy="30375"/>
            </a:xfrm>
            <a:custGeom>
              <a:avLst/>
              <a:gdLst/>
              <a:ahLst/>
              <a:cxnLst/>
              <a:rect l="l" t="t" r="r" b="b"/>
              <a:pathLst>
                <a:path w="4051" h="1215" extrusionOk="0">
                  <a:moveTo>
                    <a:pt x="3977" y="0"/>
                  </a:moveTo>
                  <a:cubicBezTo>
                    <a:pt x="3962" y="0"/>
                    <a:pt x="3946" y="4"/>
                    <a:pt x="3936" y="14"/>
                  </a:cubicBezTo>
                  <a:cubicBezTo>
                    <a:pt x="3693" y="420"/>
                    <a:pt x="3361" y="543"/>
                    <a:pt x="2989" y="543"/>
                  </a:cubicBezTo>
                  <a:cubicBezTo>
                    <a:pt x="2408" y="543"/>
                    <a:pt x="1728" y="240"/>
                    <a:pt x="1140" y="240"/>
                  </a:cubicBezTo>
                  <a:cubicBezTo>
                    <a:pt x="1023" y="240"/>
                    <a:pt x="909" y="252"/>
                    <a:pt x="801" y="281"/>
                  </a:cubicBezTo>
                  <a:cubicBezTo>
                    <a:pt x="334" y="381"/>
                    <a:pt x="0" y="714"/>
                    <a:pt x="67" y="1215"/>
                  </a:cubicBezTo>
                  <a:cubicBezTo>
                    <a:pt x="100" y="1215"/>
                    <a:pt x="134" y="1215"/>
                    <a:pt x="134" y="1181"/>
                  </a:cubicBezTo>
                  <a:cubicBezTo>
                    <a:pt x="334" y="948"/>
                    <a:pt x="567" y="648"/>
                    <a:pt x="767" y="381"/>
                  </a:cubicBezTo>
                  <a:cubicBezTo>
                    <a:pt x="885" y="342"/>
                    <a:pt x="1025" y="326"/>
                    <a:pt x="1161" y="326"/>
                  </a:cubicBezTo>
                  <a:cubicBezTo>
                    <a:pt x="1257" y="326"/>
                    <a:pt x="1352" y="334"/>
                    <a:pt x="1435" y="348"/>
                  </a:cubicBezTo>
                  <a:cubicBezTo>
                    <a:pt x="1635" y="381"/>
                    <a:pt x="1801" y="414"/>
                    <a:pt x="2002" y="481"/>
                  </a:cubicBezTo>
                  <a:cubicBezTo>
                    <a:pt x="2359" y="540"/>
                    <a:pt x="2689" y="653"/>
                    <a:pt x="3017" y="653"/>
                  </a:cubicBezTo>
                  <a:cubicBezTo>
                    <a:pt x="3056" y="653"/>
                    <a:pt x="3096" y="651"/>
                    <a:pt x="3136" y="648"/>
                  </a:cubicBezTo>
                  <a:cubicBezTo>
                    <a:pt x="3569" y="614"/>
                    <a:pt x="3836" y="381"/>
                    <a:pt x="4003" y="47"/>
                  </a:cubicBezTo>
                  <a:cubicBezTo>
                    <a:pt x="4050" y="24"/>
                    <a:pt x="4014" y="0"/>
                    <a:pt x="39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69"/>
            <p:cNvSpPr/>
            <p:nvPr/>
          </p:nvSpPr>
          <p:spPr>
            <a:xfrm>
              <a:off x="3441000" y="1725500"/>
              <a:ext cx="141800" cy="138475"/>
            </a:xfrm>
            <a:custGeom>
              <a:avLst/>
              <a:gdLst/>
              <a:ahLst/>
              <a:cxnLst/>
              <a:rect l="l" t="t" r="r" b="b"/>
              <a:pathLst>
                <a:path w="5672" h="5539" extrusionOk="0">
                  <a:moveTo>
                    <a:pt x="5672" y="1"/>
                  </a:moveTo>
                  <a:lnTo>
                    <a:pt x="1" y="268"/>
                  </a:lnTo>
                  <a:lnTo>
                    <a:pt x="1" y="4871"/>
                  </a:lnTo>
                  <a:lnTo>
                    <a:pt x="4471" y="5538"/>
                  </a:lnTo>
                  <a:lnTo>
                    <a:pt x="5672" y="1"/>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69"/>
            <p:cNvSpPr/>
            <p:nvPr/>
          </p:nvSpPr>
          <p:spPr>
            <a:xfrm>
              <a:off x="3673675" y="1718825"/>
              <a:ext cx="140125" cy="180175"/>
            </a:xfrm>
            <a:custGeom>
              <a:avLst/>
              <a:gdLst/>
              <a:ahLst/>
              <a:cxnLst/>
              <a:rect l="l" t="t" r="r" b="b"/>
              <a:pathLst>
                <a:path w="5605" h="7207" extrusionOk="0">
                  <a:moveTo>
                    <a:pt x="1" y="1"/>
                  </a:moveTo>
                  <a:lnTo>
                    <a:pt x="3103" y="7206"/>
                  </a:lnTo>
                  <a:lnTo>
                    <a:pt x="5605" y="5338"/>
                  </a:lnTo>
                  <a:cubicBezTo>
                    <a:pt x="4537" y="301"/>
                    <a:pt x="1" y="1"/>
                    <a:pt x="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69"/>
            <p:cNvSpPr/>
            <p:nvPr/>
          </p:nvSpPr>
          <p:spPr>
            <a:xfrm>
              <a:off x="3719550" y="1823075"/>
              <a:ext cx="42550" cy="88500"/>
            </a:xfrm>
            <a:custGeom>
              <a:avLst/>
              <a:gdLst/>
              <a:ahLst/>
              <a:cxnLst/>
              <a:rect l="l" t="t" r="r" b="b"/>
              <a:pathLst>
                <a:path w="1702" h="3540" extrusionOk="0">
                  <a:moveTo>
                    <a:pt x="34" y="1"/>
                  </a:moveTo>
                  <a:cubicBezTo>
                    <a:pt x="0" y="367"/>
                    <a:pt x="200" y="668"/>
                    <a:pt x="501" y="868"/>
                  </a:cubicBezTo>
                  <a:cubicBezTo>
                    <a:pt x="968" y="1268"/>
                    <a:pt x="1435" y="1535"/>
                    <a:pt x="1435" y="2169"/>
                  </a:cubicBezTo>
                  <a:cubicBezTo>
                    <a:pt x="1435" y="2636"/>
                    <a:pt x="1301" y="3036"/>
                    <a:pt x="1168" y="3470"/>
                  </a:cubicBezTo>
                  <a:cubicBezTo>
                    <a:pt x="1147" y="3511"/>
                    <a:pt x="1190" y="3539"/>
                    <a:pt x="1234" y="3539"/>
                  </a:cubicBezTo>
                  <a:cubicBezTo>
                    <a:pt x="1261" y="3539"/>
                    <a:pt x="1288" y="3529"/>
                    <a:pt x="1301" y="3503"/>
                  </a:cubicBezTo>
                  <a:cubicBezTo>
                    <a:pt x="1501" y="2903"/>
                    <a:pt x="1701" y="2302"/>
                    <a:pt x="1468" y="1668"/>
                  </a:cubicBezTo>
                  <a:cubicBezTo>
                    <a:pt x="1201" y="1035"/>
                    <a:pt x="34" y="80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69"/>
            <p:cNvSpPr/>
            <p:nvPr/>
          </p:nvSpPr>
          <p:spPr>
            <a:xfrm>
              <a:off x="3577300" y="1897825"/>
              <a:ext cx="87850" cy="31650"/>
            </a:xfrm>
            <a:custGeom>
              <a:avLst/>
              <a:gdLst/>
              <a:ahLst/>
              <a:cxnLst/>
              <a:rect l="l" t="t" r="r" b="b"/>
              <a:pathLst>
                <a:path w="3514" h="1266" extrusionOk="0">
                  <a:moveTo>
                    <a:pt x="9" y="675"/>
                  </a:moveTo>
                  <a:lnTo>
                    <a:pt x="9" y="675"/>
                  </a:lnTo>
                  <a:cubicBezTo>
                    <a:pt x="3" y="675"/>
                    <a:pt x="0" y="694"/>
                    <a:pt x="19" y="713"/>
                  </a:cubicBezTo>
                  <a:cubicBezTo>
                    <a:pt x="19" y="685"/>
                    <a:pt x="14" y="675"/>
                    <a:pt x="9" y="675"/>
                  </a:cubicBezTo>
                  <a:close/>
                  <a:moveTo>
                    <a:pt x="3395" y="0"/>
                  </a:moveTo>
                  <a:cubicBezTo>
                    <a:pt x="3378" y="0"/>
                    <a:pt x="3364" y="4"/>
                    <a:pt x="3355" y="13"/>
                  </a:cubicBezTo>
                  <a:cubicBezTo>
                    <a:pt x="2900" y="758"/>
                    <a:pt x="2174" y="1131"/>
                    <a:pt x="1410" y="1131"/>
                  </a:cubicBezTo>
                  <a:cubicBezTo>
                    <a:pt x="944" y="1131"/>
                    <a:pt x="462" y="992"/>
                    <a:pt x="19" y="713"/>
                  </a:cubicBezTo>
                  <a:lnTo>
                    <a:pt x="19" y="713"/>
                  </a:lnTo>
                  <a:cubicBezTo>
                    <a:pt x="463" y="1092"/>
                    <a:pt x="973" y="1266"/>
                    <a:pt x="1476" y="1266"/>
                  </a:cubicBezTo>
                  <a:cubicBezTo>
                    <a:pt x="2258" y="1266"/>
                    <a:pt x="3022" y="844"/>
                    <a:pt x="3489" y="113"/>
                  </a:cubicBezTo>
                  <a:cubicBezTo>
                    <a:pt x="3514" y="38"/>
                    <a:pt x="3445" y="0"/>
                    <a:pt x="339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69"/>
            <p:cNvSpPr/>
            <p:nvPr/>
          </p:nvSpPr>
          <p:spPr>
            <a:xfrm>
              <a:off x="3438500" y="1729200"/>
              <a:ext cx="13125" cy="122600"/>
            </a:xfrm>
            <a:custGeom>
              <a:avLst/>
              <a:gdLst/>
              <a:ahLst/>
              <a:cxnLst/>
              <a:rect l="l" t="t" r="r" b="b"/>
              <a:pathLst>
                <a:path w="525" h="4904" extrusionOk="0">
                  <a:moveTo>
                    <a:pt x="224" y="0"/>
                  </a:moveTo>
                  <a:cubicBezTo>
                    <a:pt x="211" y="0"/>
                    <a:pt x="201" y="14"/>
                    <a:pt x="201" y="53"/>
                  </a:cubicBezTo>
                  <a:cubicBezTo>
                    <a:pt x="1" y="1621"/>
                    <a:pt x="68" y="3289"/>
                    <a:pt x="401" y="4890"/>
                  </a:cubicBezTo>
                  <a:cubicBezTo>
                    <a:pt x="411" y="4899"/>
                    <a:pt x="426" y="4903"/>
                    <a:pt x="443" y="4903"/>
                  </a:cubicBezTo>
                  <a:cubicBezTo>
                    <a:pt x="482" y="4903"/>
                    <a:pt x="525" y="4880"/>
                    <a:pt x="501" y="4856"/>
                  </a:cubicBezTo>
                  <a:cubicBezTo>
                    <a:pt x="268" y="3222"/>
                    <a:pt x="234" y="1687"/>
                    <a:pt x="268" y="53"/>
                  </a:cubicBezTo>
                  <a:cubicBezTo>
                    <a:pt x="268" y="33"/>
                    <a:pt x="243" y="0"/>
                    <a:pt x="22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69"/>
            <p:cNvSpPr/>
            <p:nvPr/>
          </p:nvSpPr>
          <p:spPr>
            <a:xfrm>
              <a:off x="3756225" y="1847025"/>
              <a:ext cx="62425" cy="45300"/>
            </a:xfrm>
            <a:custGeom>
              <a:avLst/>
              <a:gdLst/>
              <a:ahLst/>
              <a:cxnLst/>
              <a:rect l="l" t="t" r="r" b="b"/>
              <a:pathLst>
                <a:path w="2497" h="1812" extrusionOk="0">
                  <a:moveTo>
                    <a:pt x="2394" y="1"/>
                  </a:moveTo>
                  <a:cubicBezTo>
                    <a:pt x="2384" y="1"/>
                    <a:pt x="2376" y="4"/>
                    <a:pt x="2369" y="10"/>
                  </a:cubicBezTo>
                  <a:cubicBezTo>
                    <a:pt x="1969" y="343"/>
                    <a:pt x="1502" y="677"/>
                    <a:pt x="1068" y="1011"/>
                  </a:cubicBezTo>
                  <a:cubicBezTo>
                    <a:pt x="701" y="1244"/>
                    <a:pt x="301" y="1478"/>
                    <a:pt x="1" y="1811"/>
                  </a:cubicBezTo>
                  <a:cubicBezTo>
                    <a:pt x="868" y="1411"/>
                    <a:pt x="1702" y="677"/>
                    <a:pt x="2469" y="77"/>
                  </a:cubicBezTo>
                  <a:cubicBezTo>
                    <a:pt x="2496" y="50"/>
                    <a:pt x="2436" y="1"/>
                    <a:pt x="2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69"/>
            <p:cNvSpPr/>
            <p:nvPr/>
          </p:nvSpPr>
          <p:spPr>
            <a:xfrm>
              <a:off x="3572825" y="1714600"/>
              <a:ext cx="115875" cy="68050"/>
            </a:xfrm>
            <a:custGeom>
              <a:avLst/>
              <a:gdLst/>
              <a:ahLst/>
              <a:cxnLst/>
              <a:rect l="l" t="t" r="r" b="b"/>
              <a:pathLst>
                <a:path w="4635" h="2722" extrusionOk="0">
                  <a:moveTo>
                    <a:pt x="4371" y="0"/>
                  </a:moveTo>
                  <a:cubicBezTo>
                    <a:pt x="4344" y="0"/>
                    <a:pt x="4314" y="29"/>
                    <a:pt x="4335" y="70"/>
                  </a:cubicBezTo>
                  <a:cubicBezTo>
                    <a:pt x="4535" y="1337"/>
                    <a:pt x="3734" y="2538"/>
                    <a:pt x="2400" y="2638"/>
                  </a:cubicBezTo>
                  <a:cubicBezTo>
                    <a:pt x="2359" y="2640"/>
                    <a:pt x="2319" y="2641"/>
                    <a:pt x="2279" y="2641"/>
                  </a:cubicBezTo>
                  <a:cubicBezTo>
                    <a:pt x="1011" y="2641"/>
                    <a:pt x="162" y="1631"/>
                    <a:pt x="65" y="370"/>
                  </a:cubicBezTo>
                  <a:cubicBezTo>
                    <a:pt x="65" y="353"/>
                    <a:pt x="57" y="345"/>
                    <a:pt x="48" y="345"/>
                  </a:cubicBezTo>
                  <a:cubicBezTo>
                    <a:pt x="40" y="345"/>
                    <a:pt x="32" y="353"/>
                    <a:pt x="32" y="370"/>
                  </a:cubicBezTo>
                  <a:cubicBezTo>
                    <a:pt x="1" y="1676"/>
                    <a:pt x="1014" y="2722"/>
                    <a:pt x="2259" y="2722"/>
                  </a:cubicBezTo>
                  <a:cubicBezTo>
                    <a:pt x="2350" y="2722"/>
                    <a:pt x="2441" y="2716"/>
                    <a:pt x="2533" y="2705"/>
                  </a:cubicBezTo>
                  <a:cubicBezTo>
                    <a:pt x="3868" y="2538"/>
                    <a:pt x="4635" y="1304"/>
                    <a:pt x="4401" y="36"/>
                  </a:cubicBezTo>
                  <a:cubicBezTo>
                    <a:pt x="4401" y="11"/>
                    <a:pt x="4387" y="0"/>
                    <a:pt x="43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69"/>
            <p:cNvSpPr/>
            <p:nvPr/>
          </p:nvSpPr>
          <p:spPr>
            <a:xfrm>
              <a:off x="3540250" y="1455300"/>
              <a:ext cx="164275" cy="197025"/>
            </a:xfrm>
            <a:custGeom>
              <a:avLst/>
              <a:gdLst/>
              <a:ahLst/>
              <a:cxnLst/>
              <a:rect l="l" t="t" r="r" b="b"/>
              <a:pathLst>
                <a:path w="6571" h="7881" extrusionOk="0">
                  <a:moveTo>
                    <a:pt x="3398" y="0"/>
                  </a:moveTo>
                  <a:cubicBezTo>
                    <a:pt x="3377" y="0"/>
                    <a:pt x="3357" y="1"/>
                    <a:pt x="3336" y="1"/>
                  </a:cubicBezTo>
                  <a:lnTo>
                    <a:pt x="3236" y="1"/>
                  </a:lnTo>
                  <a:cubicBezTo>
                    <a:pt x="534" y="134"/>
                    <a:pt x="100" y="3303"/>
                    <a:pt x="34" y="4538"/>
                  </a:cubicBezTo>
                  <a:cubicBezTo>
                    <a:pt x="0" y="5805"/>
                    <a:pt x="201" y="7673"/>
                    <a:pt x="3803" y="7873"/>
                  </a:cubicBezTo>
                  <a:cubicBezTo>
                    <a:pt x="3879" y="7878"/>
                    <a:pt x="3953" y="7881"/>
                    <a:pt x="4024" y="7881"/>
                  </a:cubicBezTo>
                  <a:cubicBezTo>
                    <a:pt x="6321" y="7881"/>
                    <a:pt x="6571" y="5336"/>
                    <a:pt x="6538" y="3137"/>
                  </a:cubicBezTo>
                  <a:cubicBezTo>
                    <a:pt x="6538" y="1389"/>
                    <a:pt x="5137" y="0"/>
                    <a:pt x="3398"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69"/>
            <p:cNvSpPr/>
            <p:nvPr/>
          </p:nvSpPr>
          <p:spPr>
            <a:xfrm>
              <a:off x="3576950" y="1635450"/>
              <a:ext cx="96750" cy="133000"/>
            </a:xfrm>
            <a:custGeom>
              <a:avLst/>
              <a:gdLst/>
              <a:ahLst/>
              <a:cxnLst/>
              <a:rect l="l" t="t" r="r" b="b"/>
              <a:pathLst>
                <a:path w="3870" h="5320" extrusionOk="0">
                  <a:moveTo>
                    <a:pt x="200" y="0"/>
                  </a:moveTo>
                  <a:lnTo>
                    <a:pt x="33" y="3469"/>
                  </a:lnTo>
                  <a:cubicBezTo>
                    <a:pt x="0" y="4370"/>
                    <a:pt x="634" y="5171"/>
                    <a:pt x="1535" y="5304"/>
                  </a:cubicBezTo>
                  <a:cubicBezTo>
                    <a:pt x="1614" y="5314"/>
                    <a:pt x="1692" y="5320"/>
                    <a:pt x="1771" y="5320"/>
                  </a:cubicBezTo>
                  <a:cubicBezTo>
                    <a:pt x="2682" y="5320"/>
                    <a:pt x="3508" y="4622"/>
                    <a:pt x="3569" y="3669"/>
                  </a:cubicBezTo>
                  <a:lnTo>
                    <a:pt x="3870" y="167"/>
                  </a:lnTo>
                  <a:lnTo>
                    <a:pt x="200"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69"/>
            <p:cNvSpPr/>
            <p:nvPr/>
          </p:nvSpPr>
          <p:spPr>
            <a:xfrm>
              <a:off x="3688675" y="1550375"/>
              <a:ext cx="42125" cy="56550"/>
            </a:xfrm>
            <a:custGeom>
              <a:avLst/>
              <a:gdLst/>
              <a:ahLst/>
              <a:cxnLst/>
              <a:rect l="l" t="t" r="r" b="b"/>
              <a:pathLst>
                <a:path w="1685" h="2262" extrusionOk="0">
                  <a:moveTo>
                    <a:pt x="768" y="1"/>
                  </a:moveTo>
                  <a:cubicBezTo>
                    <a:pt x="535" y="34"/>
                    <a:pt x="1" y="201"/>
                    <a:pt x="68" y="534"/>
                  </a:cubicBezTo>
                  <a:lnTo>
                    <a:pt x="101" y="2202"/>
                  </a:lnTo>
                  <a:cubicBezTo>
                    <a:pt x="227" y="2243"/>
                    <a:pt x="348" y="2261"/>
                    <a:pt x="462" y="2261"/>
                  </a:cubicBezTo>
                  <a:cubicBezTo>
                    <a:pt x="1200" y="2261"/>
                    <a:pt x="1684" y="1490"/>
                    <a:pt x="1569" y="768"/>
                  </a:cubicBezTo>
                  <a:cubicBezTo>
                    <a:pt x="1469" y="368"/>
                    <a:pt x="1235" y="1"/>
                    <a:pt x="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69"/>
            <p:cNvSpPr/>
            <p:nvPr/>
          </p:nvSpPr>
          <p:spPr>
            <a:xfrm>
              <a:off x="3586950" y="1511600"/>
              <a:ext cx="48400" cy="69875"/>
            </a:xfrm>
            <a:custGeom>
              <a:avLst/>
              <a:gdLst/>
              <a:ahLst/>
              <a:cxnLst/>
              <a:rect l="l" t="t" r="r" b="b"/>
              <a:pathLst>
                <a:path w="1936" h="2795" extrusionOk="0">
                  <a:moveTo>
                    <a:pt x="1885" y="1"/>
                  </a:moveTo>
                  <a:cubicBezTo>
                    <a:pt x="1860" y="1"/>
                    <a:pt x="1835" y="17"/>
                    <a:pt x="1835" y="51"/>
                  </a:cubicBezTo>
                  <a:cubicBezTo>
                    <a:pt x="1768" y="318"/>
                    <a:pt x="1501" y="1719"/>
                    <a:pt x="1235" y="1752"/>
                  </a:cubicBezTo>
                  <a:cubicBezTo>
                    <a:pt x="1168" y="1752"/>
                    <a:pt x="1001" y="1585"/>
                    <a:pt x="934" y="1552"/>
                  </a:cubicBezTo>
                  <a:cubicBezTo>
                    <a:pt x="884" y="1518"/>
                    <a:pt x="843" y="1502"/>
                    <a:pt x="797" y="1502"/>
                  </a:cubicBezTo>
                  <a:cubicBezTo>
                    <a:pt x="751" y="1502"/>
                    <a:pt x="701" y="1518"/>
                    <a:pt x="634" y="1552"/>
                  </a:cubicBezTo>
                  <a:cubicBezTo>
                    <a:pt x="0" y="1752"/>
                    <a:pt x="467" y="2552"/>
                    <a:pt x="801" y="2786"/>
                  </a:cubicBezTo>
                  <a:cubicBezTo>
                    <a:pt x="807" y="2792"/>
                    <a:pt x="815" y="2795"/>
                    <a:pt x="824" y="2795"/>
                  </a:cubicBezTo>
                  <a:cubicBezTo>
                    <a:pt x="866" y="2795"/>
                    <a:pt x="928" y="2735"/>
                    <a:pt x="901" y="2653"/>
                  </a:cubicBezTo>
                  <a:cubicBezTo>
                    <a:pt x="668" y="2486"/>
                    <a:pt x="467" y="2319"/>
                    <a:pt x="467" y="2052"/>
                  </a:cubicBezTo>
                  <a:cubicBezTo>
                    <a:pt x="467" y="1791"/>
                    <a:pt x="594" y="1685"/>
                    <a:pt x="749" y="1685"/>
                  </a:cubicBezTo>
                  <a:cubicBezTo>
                    <a:pt x="891" y="1685"/>
                    <a:pt x="1056" y="1775"/>
                    <a:pt x="1168" y="1919"/>
                  </a:cubicBezTo>
                  <a:cubicBezTo>
                    <a:pt x="1201" y="1935"/>
                    <a:pt x="1226" y="1944"/>
                    <a:pt x="1247" y="1944"/>
                  </a:cubicBezTo>
                  <a:cubicBezTo>
                    <a:pt x="1268" y="1944"/>
                    <a:pt x="1285" y="1935"/>
                    <a:pt x="1301" y="1919"/>
                  </a:cubicBezTo>
                  <a:cubicBezTo>
                    <a:pt x="1635" y="1385"/>
                    <a:pt x="1768" y="651"/>
                    <a:pt x="1935" y="51"/>
                  </a:cubicBezTo>
                  <a:cubicBezTo>
                    <a:pt x="1935" y="17"/>
                    <a:pt x="1910" y="1"/>
                    <a:pt x="188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69"/>
            <p:cNvSpPr/>
            <p:nvPr/>
          </p:nvSpPr>
          <p:spPr>
            <a:xfrm>
              <a:off x="3660325" y="1537875"/>
              <a:ext cx="7150" cy="5575"/>
            </a:xfrm>
            <a:custGeom>
              <a:avLst/>
              <a:gdLst/>
              <a:ahLst/>
              <a:cxnLst/>
              <a:rect l="l" t="t" r="r" b="b"/>
              <a:pathLst>
                <a:path w="286" h="223" extrusionOk="0">
                  <a:moveTo>
                    <a:pt x="134" y="0"/>
                  </a:moveTo>
                  <a:cubicBezTo>
                    <a:pt x="34" y="0"/>
                    <a:pt x="1" y="67"/>
                    <a:pt x="34" y="100"/>
                  </a:cubicBezTo>
                  <a:cubicBezTo>
                    <a:pt x="34" y="167"/>
                    <a:pt x="34" y="201"/>
                    <a:pt x="68" y="201"/>
                  </a:cubicBezTo>
                  <a:cubicBezTo>
                    <a:pt x="98" y="216"/>
                    <a:pt x="126" y="222"/>
                    <a:pt x="151" y="222"/>
                  </a:cubicBezTo>
                  <a:cubicBezTo>
                    <a:pt x="238" y="222"/>
                    <a:pt x="286" y="145"/>
                    <a:pt x="234" y="67"/>
                  </a:cubicBezTo>
                  <a:cubicBezTo>
                    <a:pt x="201" y="34"/>
                    <a:pt x="168"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69"/>
            <p:cNvSpPr/>
            <p:nvPr/>
          </p:nvSpPr>
          <p:spPr>
            <a:xfrm>
              <a:off x="3582775" y="1527650"/>
              <a:ext cx="7350" cy="6125"/>
            </a:xfrm>
            <a:custGeom>
              <a:avLst/>
              <a:gdLst/>
              <a:ahLst/>
              <a:cxnLst/>
              <a:rect l="l" t="t" r="r" b="b"/>
              <a:pathLst>
                <a:path w="294" h="245" extrusionOk="0">
                  <a:moveTo>
                    <a:pt x="176" y="0"/>
                  </a:moveTo>
                  <a:cubicBezTo>
                    <a:pt x="163" y="0"/>
                    <a:pt x="149" y="3"/>
                    <a:pt x="134" y="9"/>
                  </a:cubicBezTo>
                  <a:cubicBezTo>
                    <a:pt x="1" y="76"/>
                    <a:pt x="1" y="176"/>
                    <a:pt x="134" y="243"/>
                  </a:cubicBezTo>
                  <a:lnTo>
                    <a:pt x="167" y="243"/>
                  </a:lnTo>
                  <a:cubicBezTo>
                    <a:pt x="174" y="244"/>
                    <a:pt x="180" y="245"/>
                    <a:pt x="186" y="245"/>
                  </a:cubicBezTo>
                  <a:cubicBezTo>
                    <a:pt x="289" y="245"/>
                    <a:pt x="293" y="0"/>
                    <a:pt x="1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69"/>
            <p:cNvSpPr/>
            <p:nvPr/>
          </p:nvSpPr>
          <p:spPr>
            <a:xfrm>
              <a:off x="3601325" y="1577575"/>
              <a:ext cx="54650" cy="21125"/>
            </a:xfrm>
            <a:custGeom>
              <a:avLst/>
              <a:gdLst/>
              <a:ahLst/>
              <a:cxnLst/>
              <a:rect l="l" t="t" r="r" b="b"/>
              <a:pathLst>
                <a:path w="2186" h="845" extrusionOk="0">
                  <a:moveTo>
                    <a:pt x="2137" y="1"/>
                  </a:moveTo>
                  <a:cubicBezTo>
                    <a:pt x="2125" y="1"/>
                    <a:pt x="2111" y="5"/>
                    <a:pt x="2094" y="14"/>
                  </a:cubicBezTo>
                  <a:cubicBezTo>
                    <a:pt x="1827" y="347"/>
                    <a:pt x="1494" y="614"/>
                    <a:pt x="1027" y="647"/>
                  </a:cubicBezTo>
                  <a:cubicBezTo>
                    <a:pt x="897" y="662"/>
                    <a:pt x="755" y="682"/>
                    <a:pt x="614" y="682"/>
                  </a:cubicBezTo>
                  <a:cubicBezTo>
                    <a:pt x="428" y="682"/>
                    <a:pt x="244" y="647"/>
                    <a:pt x="93" y="514"/>
                  </a:cubicBezTo>
                  <a:cubicBezTo>
                    <a:pt x="84" y="506"/>
                    <a:pt x="74" y="501"/>
                    <a:pt x="63" y="501"/>
                  </a:cubicBezTo>
                  <a:cubicBezTo>
                    <a:pt x="32" y="501"/>
                    <a:pt x="1" y="539"/>
                    <a:pt x="26" y="614"/>
                  </a:cubicBezTo>
                  <a:cubicBezTo>
                    <a:pt x="129" y="799"/>
                    <a:pt x="371" y="845"/>
                    <a:pt x="612" y="845"/>
                  </a:cubicBezTo>
                  <a:cubicBezTo>
                    <a:pt x="762" y="845"/>
                    <a:pt x="911" y="827"/>
                    <a:pt x="1027" y="814"/>
                  </a:cubicBezTo>
                  <a:cubicBezTo>
                    <a:pt x="1527" y="747"/>
                    <a:pt x="1860" y="481"/>
                    <a:pt x="2161" y="114"/>
                  </a:cubicBezTo>
                  <a:cubicBezTo>
                    <a:pt x="2186" y="39"/>
                    <a:pt x="2173" y="1"/>
                    <a:pt x="213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69"/>
            <p:cNvSpPr/>
            <p:nvPr/>
          </p:nvSpPr>
          <p:spPr>
            <a:xfrm>
              <a:off x="3648650" y="1573375"/>
              <a:ext cx="13375" cy="16025"/>
            </a:xfrm>
            <a:custGeom>
              <a:avLst/>
              <a:gdLst/>
              <a:ahLst/>
              <a:cxnLst/>
              <a:rect l="l" t="t" r="r" b="b"/>
              <a:pathLst>
                <a:path w="535" h="641" extrusionOk="0">
                  <a:moveTo>
                    <a:pt x="129" y="0"/>
                  </a:moveTo>
                  <a:cubicBezTo>
                    <a:pt x="99" y="0"/>
                    <a:pt x="68" y="5"/>
                    <a:pt x="34" y="15"/>
                  </a:cubicBezTo>
                  <a:cubicBezTo>
                    <a:pt x="1" y="15"/>
                    <a:pt x="1" y="115"/>
                    <a:pt x="34" y="115"/>
                  </a:cubicBezTo>
                  <a:cubicBezTo>
                    <a:pt x="168" y="115"/>
                    <a:pt x="268" y="148"/>
                    <a:pt x="334" y="282"/>
                  </a:cubicBezTo>
                  <a:cubicBezTo>
                    <a:pt x="434" y="348"/>
                    <a:pt x="468" y="482"/>
                    <a:pt x="468" y="615"/>
                  </a:cubicBezTo>
                  <a:cubicBezTo>
                    <a:pt x="468" y="632"/>
                    <a:pt x="485" y="640"/>
                    <a:pt x="501" y="640"/>
                  </a:cubicBezTo>
                  <a:cubicBezTo>
                    <a:pt x="518" y="640"/>
                    <a:pt x="535" y="632"/>
                    <a:pt x="535" y="615"/>
                  </a:cubicBezTo>
                  <a:cubicBezTo>
                    <a:pt x="505" y="375"/>
                    <a:pt x="394" y="0"/>
                    <a:pt x="12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69"/>
            <p:cNvSpPr/>
            <p:nvPr/>
          </p:nvSpPr>
          <p:spPr>
            <a:xfrm>
              <a:off x="3526900" y="1446325"/>
              <a:ext cx="222700" cy="122425"/>
            </a:xfrm>
            <a:custGeom>
              <a:avLst/>
              <a:gdLst/>
              <a:ahLst/>
              <a:cxnLst/>
              <a:rect l="l" t="t" r="r" b="b"/>
              <a:pathLst>
                <a:path w="8908" h="4897" extrusionOk="0">
                  <a:moveTo>
                    <a:pt x="3540" y="0"/>
                  </a:moveTo>
                  <a:cubicBezTo>
                    <a:pt x="2893" y="0"/>
                    <a:pt x="2229" y="81"/>
                    <a:pt x="1669" y="227"/>
                  </a:cubicBezTo>
                  <a:cubicBezTo>
                    <a:pt x="735" y="460"/>
                    <a:pt x="1" y="1094"/>
                    <a:pt x="67" y="1794"/>
                  </a:cubicBezTo>
                  <a:cubicBezTo>
                    <a:pt x="134" y="2128"/>
                    <a:pt x="401" y="2461"/>
                    <a:pt x="868" y="2562"/>
                  </a:cubicBezTo>
                  <a:cubicBezTo>
                    <a:pt x="906" y="2565"/>
                    <a:pt x="944" y="2567"/>
                    <a:pt x="983" y="2567"/>
                  </a:cubicBezTo>
                  <a:cubicBezTo>
                    <a:pt x="1322" y="2567"/>
                    <a:pt x="1693" y="2441"/>
                    <a:pt x="1902" y="2261"/>
                  </a:cubicBezTo>
                  <a:cubicBezTo>
                    <a:pt x="2169" y="2061"/>
                    <a:pt x="2336" y="1761"/>
                    <a:pt x="2469" y="1527"/>
                  </a:cubicBezTo>
                  <a:lnTo>
                    <a:pt x="2469" y="1527"/>
                  </a:lnTo>
                  <a:cubicBezTo>
                    <a:pt x="2369" y="1794"/>
                    <a:pt x="2302" y="2128"/>
                    <a:pt x="2536" y="2361"/>
                  </a:cubicBezTo>
                  <a:cubicBezTo>
                    <a:pt x="2669" y="2450"/>
                    <a:pt x="2841" y="2493"/>
                    <a:pt x="3020" y="2493"/>
                  </a:cubicBezTo>
                  <a:cubicBezTo>
                    <a:pt x="3246" y="2493"/>
                    <a:pt x="3484" y="2425"/>
                    <a:pt x="3670" y="2295"/>
                  </a:cubicBezTo>
                  <a:cubicBezTo>
                    <a:pt x="3970" y="2095"/>
                    <a:pt x="4137" y="1794"/>
                    <a:pt x="4204" y="1527"/>
                  </a:cubicBezTo>
                  <a:lnTo>
                    <a:pt x="4204" y="1527"/>
                  </a:lnTo>
                  <a:cubicBezTo>
                    <a:pt x="4170" y="1894"/>
                    <a:pt x="4204" y="2361"/>
                    <a:pt x="4671" y="2595"/>
                  </a:cubicBezTo>
                  <a:cubicBezTo>
                    <a:pt x="4804" y="2667"/>
                    <a:pt x="4959" y="2701"/>
                    <a:pt x="5121" y="2701"/>
                  </a:cubicBezTo>
                  <a:cubicBezTo>
                    <a:pt x="5407" y="2701"/>
                    <a:pt x="5716" y="2598"/>
                    <a:pt x="5972" y="2428"/>
                  </a:cubicBezTo>
                  <a:lnTo>
                    <a:pt x="5972" y="2428"/>
                  </a:lnTo>
                  <a:cubicBezTo>
                    <a:pt x="5872" y="2895"/>
                    <a:pt x="5905" y="3396"/>
                    <a:pt x="6138" y="3796"/>
                  </a:cubicBezTo>
                  <a:cubicBezTo>
                    <a:pt x="6372" y="4396"/>
                    <a:pt x="6972" y="4897"/>
                    <a:pt x="7639" y="4897"/>
                  </a:cubicBezTo>
                  <a:cubicBezTo>
                    <a:pt x="8240" y="4897"/>
                    <a:pt x="8907" y="4296"/>
                    <a:pt x="8874" y="3696"/>
                  </a:cubicBezTo>
                  <a:lnTo>
                    <a:pt x="6806" y="427"/>
                  </a:lnTo>
                  <a:cubicBezTo>
                    <a:pt x="6710" y="546"/>
                    <a:pt x="6411" y="648"/>
                    <a:pt x="6150" y="648"/>
                  </a:cubicBezTo>
                  <a:cubicBezTo>
                    <a:pt x="6046" y="648"/>
                    <a:pt x="5948" y="632"/>
                    <a:pt x="5872" y="593"/>
                  </a:cubicBezTo>
                  <a:cubicBezTo>
                    <a:pt x="5471" y="427"/>
                    <a:pt x="5138" y="193"/>
                    <a:pt x="4671" y="93"/>
                  </a:cubicBezTo>
                  <a:cubicBezTo>
                    <a:pt x="4318" y="30"/>
                    <a:pt x="3932" y="0"/>
                    <a:pt x="3540"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8" name="Google Shape;9528;p69"/>
          <p:cNvGrpSpPr/>
          <p:nvPr/>
        </p:nvGrpSpPr>
        <p:grpSpPr>
          <a:xfrm>
            <a:off x="6918584" y="2817269"/>
            <a:ext cx="623800" cy="1687225"/>
            <a:chOff x="5941975" y="3232250"/>
            <a:chExt cx="623800" cy="1687225"/>
          </a:xfrm>
        </p:grpSpPr>
        <p:sp>
          <p:nvSpPr>
            <p:cNvPr id="9529" name="Google Shape;9529;p69"/>
            <p:cNvSpPr/>
            <p:nvPr/>
          </p:nvSpPr>
          <p:spPr>
            <a:xfrm>
              <a:off x="5945300" y="4794375"/>
              <a:ext cx="186825" cy="125100"/>
            </a:xfrm>
            <a:custGeom>
              <a:avLst/>
              <a:gdLst/>
              <a:ahLst/>
              <a:cxnLst/>
              <a:rect l="l" t="t" r="r" b="b"/>
              <a:pathLst>
                <a:path w="7473" h="5004" extrusionOk="0">
                  <a:moveTo>
                    <a:pt x="3503" y="0"/>
                  </a:moveTo>
                  <a:lnTo>
                    <a:pt x="3536" y="2602"/>
                  </a:lnTo>
                  <a:lnTo>
                    <a:pt x="0" y="4570"/>
                  </a:lnTo>
                  <a:lnTo>
                    <a:pt x="7472" y="5004"/>
                  </a:lnTo>
                  <a:lnTo>
                    <a:pt x="7339" y="767"/>
                  </a:lnTo>
                  <a:lnTo>
                    <a:pt x="35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69"/>
            <p:cNvSpPr/>
            <p:nvPr/>
          </p:nvSpPr>
          <p:spPr>
            <a:xfrm>
              <a:off x="6021175" y="3866200"/>
              <a:ext cx="278575" cy="987400"/>
            </a:xfrm>
            <a:custGeom>
              <a:avLst/>
              <a:gdLst/>
              <a:ahLst/>
              <a:cxnLst/>
              <a:rect l="l" t="t" r="r" b="b"/>
              <a:pathLst>
                <a:path w="11143" h="39496" extrusionOk="0">
                  <a:moveTo>
                    <a:pt x="3637" y="1"/>
                  </a:moveTo>
                  <a:cubicBezTo>
                    <a:pt x="635" y="14178"/>
                    <a:pt x="1" y="38395"/>
                    <a:pt x="1" y="38395"/>
                  </a:cubicBezTo>
                  <a:lnTo>
                    <a:pt x="4671" y="39496"/>
                  </a:lnTo>
                  <a:cubicBezTo>
                    <a:pt x="7773" y="23684"/>
                    <a:pt x="11142" y="2436"/>
                    <a:pt x="11142" y="2436"/>
                  </a:cubicBezTo>
                  <a:lnTo>
                    <a:pt x="3637"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69"/>
            <p:cNvSpPr/>
            <p:nvPr/>
          </p:nvSpPr>
          <p:spPr>
            <a:xfrm>
              <a:off x="6125425" y="4232300"/>
              <a:ext cx="94250" cy="589750"/>
            </a:xfrm>
            <a:custGeom>
              <a:avLst/>
              <a:gdLst/>
              <a:ahLst/>
              <a:cxnLst/>
              <a:rect l="l" t="t" r="r" b="b"/>
              <a:pathLst>
                <a:path w="3770" h="23590" extrusionOk="0">
                  <a:moveTo>
                    <a:pt x="3770" y="1"/>
                  </a:moveTo>
                  <a:lnTo>
                    <a:pt x="3770" y="1"/>
                  </a:lnTo>
                  <a:cubicBezTo>
                    <a:pt x="3770" y="1"/>
                    <a:pt x="3770" y="2"/>
                    <a:pt x="3770" y="3"/>
                  </a:cubicBezTo>
                  <a:lnTo>
                    <a:pt x="3770" y="3"/>
                  </a:lnTo>
                  <a:cubicBezTo>
                    <a:pt x="3770" y="3"/>
                    <a:pt x="3770" y="2"/>
                    <a:pt x="3770" y="1"/>
                  </a:cubicBezTo>
                  <a:close/>
                  <a:moveTo>
                    <a:pt x="3770" y="3"/>
                  </a:moveTo>
                  <a:cubicBezTo>
                    <a:pt x="3766" y="34"/>
                    <a:pt x="3703" y="34"/>
                    <a:pt x="3703" y="34"/>
                  </a:cubicBezTo>
                  <a:cubicBezTo>
                    <a:pt x="2836" y="10908"/>
                    <a:pt x="1869" y="12810"/>
                    <a:pt x="1" y="23551"/>
                  </a:cubicBezTo>
                  <a:cubicBezTo>
                    <a:pt x="1" y="23570"/>
                    <a:pt x="34" y="23589"/>
                    <a:pt x="62" y="23589"/>
                  </a:cubicBezTo>
                  <a:cubicBezTo>
                    <a:pt x="83" y="23589"/>
                    <a:pt x="101" y="23579"/>
                    <a:pt x="101" y="23551"/>
                  </a:cubicBezTo>
                  <a:cubicBezTo>
                    <a:pt x="1768" y="12744"/>
                    <a:pt x="3103" y="10909"/>
                    <a:pt x="3770" y="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69"/>
            <p:cNvSpPr/>
            <p:nvPr/>
          </p:nvSpPr>
          <p:spPr>
            <a:xfrm>
              <a:off x="6123750" y="4229800"/>
              <a:ext cx="98425" cy="595450"/>
            </a:xfrm>
            <a:custGeom>
              <a:avLst/>
              <a:gdLst/>
              <a:ahLst/>
              <a:cxnLst/>
              <a:rect l="l" t="t" r="r" b="b"/>
              <a:pathLst>
                <a:path w="3937" h="23818" extrusionOk="0">
                  <a:moveTo>
                    <a:pt x="3837" y="0"/>
                  </a:moveTo>
                  <a:cubicBezTo>
                    <a:pt x="3770" y="0"/>
                    <a:pt x="3704" y="34"/>
                    <a:pt x="3704" y="134"/>
                  </a:cubicBezTo>
                  <a:cubicBezTo>
                    <a:pt x="3070" y="7606"/>
                    <a:pt x="2436" y="10775"/>
                    <a:pt x="1502" y="15612"/>
                  </a:cubicBezTo>
                  <a:cubicBezTo>
                    <a:pt x="1068" y="17813"/>
                    <a:pt x="568" y="20282"/>
                    <a:pt x="1" y="23651"/>
                  </a:cubicBezTo>
                  <a:cubicBezTo>
                    <a:pt x="1" y="23684"/>
                    <a:pt x="1" y="23717"/>
                    <a:pt x="34" y="23784"/>
                  </a:cubicBezTo>
                  <a:cubicBezTo>
                    <a:pt x="34" y="23817"/>
                    <a:pt x="68" y="23817"/>
                    <a:pt x="101" y="23817"/>
                  </a:cubicBezTo>
                  <a:lnTo>
                    <a:pt x="201" y="23817"/>
                  </a:lnTo>
                  <a:cubicBezTo>
                    <a:pt x="234" y="23784"/>
                    <a:pt x="268" y="23717"/>
                    <a:pt x="268" y="23684"/>
                  </a:cubicBezTo>
                  <a:cubicBezTo>
                    <a:pt x="902" y="19648"/>
                    <a:pt x="1502" y="16812"/>
                    <a:pt x="2002" y="14344"/>
                  </a:cubicBezTo>
                  <a:cubicBezTo>
                    <a:pt x="2870" y="10174"/>
                    <a:pt x="3537" y="6939"/>
                    <a:pt x="3937" y="134"/>
                  </a:cubicBezTo>
                  <a:cubicBezTo>
                    <a:pt x="3937" y="101"/>
                    <a:pt x="3904" y="0"/>
                    <a:pt x="38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69"/>
            <p:cNvSpPr/>
            <p:nvPr/>
          </p:nvSpPr>
          <p:spPr>
            <a:xfrm>
              <a:off x="6020350" y="4861925"/>
              <a:ext cx="49225" cy="9200"/>
            </a:xfrm>
            <a:custGeom>
              <a:avLst/>
              <a:gdLst/>
              <a:ahLst/>
              <a:cxnLst/>
              <a:rect l="l" t="t" r="r" b="b"/>
              <a:pathLst>
                <a:path w="1969" h="368" extrusionOk="0">
                  <a:moveTo>
                    <a:pt x="67" y="0"/>
                  </a:moveTo>
                  <a:cubicBezTo>
                    <a:pt x="34" y="0"/>
                    <a:pt x="1" y="67"/>
                    <a:pt x="34" y="67"/>
                  </a:cubicBezTo>
                  <a:cubicBezTo>
                    <a:pt x="634" y="234"/>
                    <a:pt x="1235" y="300"/>
                    <a:pt x="1869" y="367"/>
                  </a:cubicBezTo>
                  <a:cubicBezTo>
                    <a:pt x="1969" y="367"/>
                    <a:pt x="1969" y="300"/>
                    <a:pt x="1902" y="300"/>
                  </a:cubicBezTo>
                  <a:cubicBezTo>
                    <a:pt x="1335" y="167"/>
                    <a:pt x="7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69"/>
            <p:cNvSpPr/>
            <p:nvPr/>
          </p:nvSpPr>
          <p:spPr>
            <a:xfrm>
              <a:off x="6017025" y="4867750"/>
              <a:ext cx="45775" cy="14375"/>
            </a:xfrm>
            <a:custGeom>
              <a:avLst/>
              <a:gdLst/>
              <a:ahLst/>
              <a:cxnLst/>
              <a:rect l="l" t="t" r="r" b="b"/>
              <a:pathLst>
                <a:path w="1831" h="575" extrusionOk="0">
                  <a:moveTo>
                    <a:pt x="100" y="1"/>
                  </a:moveTo>
                  <a:cubicBezTo>
                    <a:pt x="34" y="1"/>
                    <a:pt x="0" y="101"/>
                    <a:pt x="34" y="101"/>
                  </a:cubicBezTo>
                  <a:cubicBezTo>
                    <a:pt x="634" y="268"/>
                    <a:pt x="1168" y="434"/>
                    <a:pt x="1768" y="568"/>
                  </a:cubicBezTo>
                  <a:cubicBezTo>
                    <a:pt x="1773" y="573"/>
                    <a:pt x="1778" y="575"/>
                    <a:pt x="1782" y="575"/>
                  </a:cubicBezTo>
                  <a:cubicBezTo>
                    <a:pt x="1810" y="575"/>
                    <a:pt x="1830" y="501"/>
                    <a:pt x="1801" y="501"/>
                  </a:cubicBezTo>
                  <a:cubicBezTo>
                    <a:pt x="1201" y="334"/>
                    <a:pt x="667" y="167"/>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69"/>
            <p:cNvSpPr/>
            <p:nvPr/>
          </p:nvSpPr>
          <p:spPr>
            <a:xfrm>
              <a:off x="5996000" y="4828550"/>
              <a:ext cx="57725" cy="41400"/>
            </a:xfrm>
            <a:custGeom>
              <a:avLst/>
              <a:gdLst/>
              <a:ahLst/>
              <a:cxnLst/>
              <a:rect l="l" t="t" r="r" b="b"/>
              <a:pathLst>
                <a:path w="2309" h="1656" extrusionOk="0">
                  <a:moveTo>
                    <a:pt x="1929" y="320"/>
                  </a:moveTo>
                  <a:cubicBezTo>
                    <a:pt x="2004" y="320"/>
                    <a:pt x="2027" y="390"/>
                    <a:pt x="2009" y="501"/>
                  </a:cubicBezTo>
                  <a:cubicBezTo>
                    <a:pt x="2031" y="841"/>
                    <a:pt x="1716" y="1104"/>
                    <a:pt x="1386" y="1196"/>
                  </a:cubicBezTo>
                  <a:lnTo>
                    <a:pt x="1386" y="1196"/>
                  </a:lnTo>
                  <a:cubicBezTo>
                    <a:pt x="1410" y="1109"/>
                    <a:pt x="1438" y="1022"/>
                    <a:pt x="1475" y="935"/>
                  </a:cubicBezTo>
                  <a:cubicBezTo>
                    <a:pt x="1508" y="835"/>
                    <a:pt x="1508" y="668"/>
                    <a:pt x="1608" y="535"/>
                  </a:cubicBezTo>
                  <a:cubicBezTo>
                    <a:pt x="1608" y="501"/>
                    <a:pt x="1642" y="468"/>
                    <a:pt x="1642" y="468"/>
                  </a:cubicBezTo>
                  <a:cubicBezTo>
                    <a:pt x="1775" y="364"/>
                    <a:pt x="1869" y="320"/>
                    <a:pt x="1929" y="320"/>
                  </a:cubicBezTo>
                  <a:close/>
                  <a:moveTo>
                    <a:pt x="361" y="163"/>
                  </a:moveTo>
                  <a:cubicBezTo>
                    <a:pt x="510" y="163"/>
                    <a:pt x="876" y="803"/>
                    <a:pt x="908" y="835"/>
                  </a:cubicBezTo>
                  <a:cubicBezTo>
                    <a:pt x="994" y="963"/>
                    <a:pt x="1038" y="1092"/>
                    <a:pt x="1085" y="1229"/>
                  </a:cubicBezTo>
                  <a:lnTo>
                    <a:pt x="1085" y="1229"/>
                  </a:lnTo>
                  <a:cubicBezTo>
                    <a:pt x="1035" y="1226"/>
                    <a:pt x="986" y="1217"/>
                    <a:pt x="941" y="1202"/>
                  </a:cubicBezTo>
                  <a:cubicBezTo>
                    <a:pt x="674" y="1168"/>
                    <a:pt x="508" y="935"/>
                    <a:pt x="374" y="735"/>
                  </a:cubicBezTo>
                  <a:cubicBezTo>
                    <a:pt x="341" y="668"/>
                    <a:pt x="174" y="201"/>
                    <a:pt x="341" y="168"/>
                  </a:cubicBezTo>
                  <a:cubicBezTo>
                    <a:pt x="347" y="165"/>
                    <a:pt x="353" y="163"/>
                    <a:pt x="361" y="163"/>
                  </a:cubicBezTo>
                  <a:close/>
                  <a:moveTo>
                    <a:pt x="1238" y="1334"/>
                  </a:moveTo>
                  <a:lnTo>
                    <a:pt x="1238" y="1334"/>
                  </a:lnTo>
                  <a:cubicBezTo>
                    <a:pt x="1237" y="1340"/>
                    <a:pt x="1236" y="1347"/>
                    <a:pt x="1235" y="1353"/>
                  </a:cubicBezTo>
                  <a:lnTo>
                    <a:pt x="1235" y="1353"/>
                  </a:lnTo>
                  <a:cubicBezTo>
                    <a:pt x="1234" y="1347"/>
                    <a:pt x="1233" y="1341"/>
                    <a:pt x="1232" y="1334"/>
                  </a:cubicBezTo>
                  <a:lnTo>
                    <a:pt x="1232" y="1334"/>
                  </a:lnTo>
                  <a:cubicBezTo>
                    <a:pt x="1234" y="1334"/>
                    <a:pt x="1236" y="1334"/>
                    <a:pt x="1238" y="1334"/>
                  </a:cubicBezTo>
                  <a:close/>
                  <a:moveTo>
                    <a:pt x="307" y="1"/>
                  </a:moveTo>
                  <a:cubicBezTo>
                    <a:pt x="241" y="1"/>
                    <a:pt x="207" y="1"/>
                    <a:pt x="207" y="34"/>
                  </a:cubicBezTo>
                  <a:cubicBezTo>
                    <a:pt x="0" y="725"/>
                    <a:pt x="539" y="1320"/>
                    <a:pt x="1123" y="1338"/>
                  </a:cubicBezTo>
                  <a:lnTo>
                    <a:pt x="1123" y="1338"/>
                  </a:lnTo>
                  <a:cubicBezTo>
                    <a:pt x="1139" y="1380"/>
                    <a:pt x="1156" y="1424"/>
                    <a:pt x="1175" y="1469"/>
                  </a:cubicBezTo>
                  <a:cubicBezTo>
                    <a:pt x="1175" y="1481"/>
                    <a:pt x="1184" y="1489"/>
                    <a:pt x="1195" y="1489"/>
                  </a:cubicBezTo>
                  <a:cubicBezTo>
                    <a:pt x="1202" y="1489"/>
                    <a:pt x="1210" y="1486"/>
                    <a:pt x="1218" y="1479"/>
                  </a:cubicBezTo>
                  <a:lnTo>
                    <a:pt x="1218" y="1479"/>
                  </a:lnTo>
                  <a:cubicBezTo>
                    <a:pt x="1214" y="1509"/>
                    <a:pt x="1211" y="1539"/>
                    <a:pt x="1208" y="1569"/>
                  </a:cubicBezTo>
                  <a:cubicBezTo>
                    <a:pt x="1208" y="1632"/>
                    <a:pt x="1235" y="1655"/>
                    <a:pt x="1255" y="1655"/>
                  </a:cubicBezTo>
                  <a:cubicBezTo>
                    <a:pt x="1266" y="1655"/>
                    <a:pt x="1275" y="1648"/>
                    <a:pt x="1275" y="1635"/>
                  </a:cubicBezTo>
                  <a:cubicBezTo>
                    <a:pt x="1305" y="1528"/>
                    <a:pt x="1329" y="1421"/>
                    <a:pt x="1355" y="1314"/>
                  </a:cubicBezTo>
                  <a:lnTo>
                    <a:pt x="1355" y="1314"/>
                  </a:lnTo>
                  <a:cubicBezTo>
                    <a:pt x="1541" y="1268"/>
                    <a:pt x="1722" y="1158"/>
                    <a:pt x="1875" y="968"/>
                  </a:cubicBezTo>
                  <a:cubicBezTo>
                    <a:pt x="2042" y="801"/>
                    <a:pt x="2309" y="134"/>
                    <a:pt x="1842" y="134"/>
                  </a:cubicBezTo>
                  <a:cubicBezTo>
                    <a:pt x="1675" y="134"/>
                    <a:pt x="1542" y="301"/>
                    <a:pt x="1508" y="401"/>
                  </a:cubicBezTo>
                  <a:cubicBezTo>
                    <a:pt x="1393" y="679"/>
                    <a:pt x="1309" y="956"/>
                    <a:pt x="1258" y="1223"/>
                  </a:cubicBezTo>
                  <a:lnTo>
                    <a:pt x="1258" y="1223"/>
                  </a:lnTo>
                  <a:cubicBezTo>
                    <a:pt x="1241" y="1225"/>
                    <a:pt x="1225" y="1227"/>
                    <a:pt x="1209" y="1228"/>
                  </a:cubicBezTo>
                  <a:lnTo>
                    <a:pt x="1209" y="1228"/>
                  </a:lnTo>
                  <a:cubicBezTo>
                    <a:pt x="1085" y="733"/>
                    <a:pt x="696" y="300"/>
                    <a:pt x="3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69"/>
            <p:cNvSpPr/>
            <p:nvPr/>
          </p:nvSpPr>
          <p:spPr>
            <a:xfrm>
              <a:off x="5953650" y="4904200"/>
              <a:ext cx="176800" cy="9450"/>
            </a:xfrm>
            <a:custGeom>
              <a:avLst/>
              <a:gdLst/>
              <a:ahLst/>
              <a:cxnLst/>
              <a:rect l="l" t="t" r="r" b="b"/>
              <a:pathLst>
                <a:path w="7072" h="378" extrusionOk="0">
                  <a:moveTo>
                    <a:pt x="1393" y="0"/>
                  </a:moveTo>
                  <a:cubicBezTo>
                    <a:pt x="939" y="0"/>
                    <a:pt x="486" y="4"/>
                    <a:pt x="33" y="10"/>
                  </a:cubicBezTo>
                  <a:cubicBezTo>
                    <a:pt x="0" y="10"/>
                    <a:pt x="0" y="44"/>
                    <a:pt x="33" y="44"/>
                  </a:cubicBezTo>
                  <a:cubicBezTo>
                    <a:pt x="208" y="41"/>
                    <a:pt x="382" y="40"/>
                    <a:pt x="556" y="40"/>
                  </a:cubicBezTo>
                  <a:cubicBezTo>
                    <a:pt x="2717" y="40"/>
                    <a:pt x="4878" y="223"/>
                    <a:pt x="7038" y="377"/>
                  </a:cubicBezTo>
                  <a:cubicBezTo>
                    <a:pt x="7072" y="377"/>
                    <a:pt x="7072" y="344"/>
                    <a:pt x="7038" y="311"/>
                  </a:cubicBezTo>
                  <a:cubicBezTo>
                    <a:pt x="5183" y="69"/>
                    <a:pt x="3283" y="0"/>
                    <a:pt x="13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69"/>
            <p:cNvSpPr/>
            <p:nvPr/>
          </p:nvSpPr>
          <p:spPr>
            <a:xfrm>
              <a:off x="6378950" y="4784350"/>
              <a:ext cx="186825" cy="125125"/>
            </a:xfrm>
            <a:custGeom>
              <a:avLst/>
              <a:gdLst/>
              <a:ahLst/>
              <a:cxnLst/>
              <a:rect l="l" t="t" r="r" b="b"/>
              <a:pathLst>
                <a:path w="7473" h="5005" extrusionOk="0">
                  <a:moveTo>
                    <a:pt x="4003" y="1"/>
                  </a:moveTo>
                  <a:lnTo>
                    <a:pt x="167" y="802"/>
                  </a:lnTo>
                  <a:lnTo>
                    <a:pt x="0" y="5005"/>
                  </a:lnTo>
                  <a:lnTo>
                    <a:pt x="7472" y="4638"/>
                  </a:lnTo>
                  <a:lnTo>
                    <a:pt x="3903" y="2670"/>
                  </a:lnTo>
                  <a:lnTo>
                    <a:pt x="40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69"/>
            <p:cNvSpPr/>
            <p:nvPr/>
          </p:nvSpPr>
          <p:spPr>
            <a:xfrm>
              <a:off x="6211325" y="3903725"/>
              <a:ext cx="277725" cy="941550"/>
            </a:xfrm>
            <a:custGeom>
              <a:avLst/>
              <a:gdLst/>
              <a:ahLst/>
              <a:cxnLst/>
              <a:rect l="l" t="t" r="r" b="b"/>
              <a:pathLst>
                <a:path w="11109" h="37662" extrusionOk="0">
                  <a:moveTo>
                    <a:pt x="6739" y="1"/>
                  </a:moveTo>
                  <a:lnTo>
                    <a:pt x="0" y="601"/>
                  </a:lnTo>
                  <a:cubicBezTo>
                    <a:pt x="0" y="601"/>
                    <a:pt x="3369" y="21850"/>
                    <a:pt x="6438" y="37661"/>
                  </a:cubicBezTo>
                  <a:lnTo>
                    <a:pt x="11108" y="36560"/>
                  </a:lnTo>
                  <a:lnTo>
                    <a:pt x="673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69"/>
            <p:cNvSpPr/>
            <p:nvPr/>
          </p:nvSpPr>
          <p:spPr>
            <a:xfrm>
              <a:off x="6300550" y="4232500"/>
              <a:ext cx="94250" cy="590675"/>
            </a:xfrm>
            <a:custGeom>
              <a:avLst/>
              <a:gdLst/>
              <a:ahLst/>
              <a:cxnLst/>
              <a:rect l="l" t="t" r="r" b="b"/>
              <a:pathLst>
                <a:path w="3770" h="23627" extrusionOk="0">
                  <a:moveTo>
                    <a:pt x="17" y="1"/>
                  </a:moveTo>
                  <a:cubicBezTo>
                    <a:pt x="9" y="1"/>
                    <a:pt x="1" y="9"/>
                    <a:pt x="1" y="26"/>
                  </a:cubicBezTo>
                  <a:cubicBezTo>
                    <a:pt x="433" y="7068"/>
                    <a:pt x="1158" y="10347"/>
                    <a:pt x="2060" y="14710"/>
                  </a:cubicBezTo>
                  <a:lnTo>
                    <a:pt x="2060" y="14710"/>
                  </a:lnTo>
                  <a:cubicBezTo>
                    <a:pt x="1183" y="10354"/>
                    <a:pt x="573" y="7060"/>
                    <a:pt x="34" y="26"/>
                  </a:cubicBezTo>
                  <a:cubicBezTo>
                    <a:pt x="34" y="9"/>
                    <a:pt x="26" y="1"/>
                    <a:pt x="17" y="1"/>
                  </a:cubicBezTo>
                  <a:close/>
                  <a:moveTo>
                    <a:pt x="2060" y="14710"/>
                  </a:moveTo>
                  <a:cubicBezTo>
                    <a:pt x="2231" y="15558"/>
                    <a:pt x="2412" y="16447"/>
                    <a:pt x="2605" y="17411"/>
                  </a:cubicBezTo>
                  <a:lnTo>
                    <a:pt x="2605" y="17411"/>
                  </a:lnTo>
                  <a:cubicBezTo>
                    <a:pt x="2417" y="16446"/>
                    <a:pt x="2235" y="15558"/>
                    <a:pt x="2060" y="14710"/>
                  </a:cubicBezTo>
                  <a:close/>
                  <a:moveTo>
                    <a:pt x="2605" y="17411"/>
                  </a:moveTo>
                  <a:cubicBezTo>
                    <a:pt x="2943" y="19149"/>
                    <a:pt x="3300" y="21135"/>
                    <a:pt x="3670" y="23576"/>
                  </a:cubicBezTo>
                  <a:cubicBezTo>
                    <a:pt x="3670" y="23609"/>
                    <a:pt x="3695" y="23626"/>
                    <a:pt x="3720" y="23626"/>
                  </a:cubicBezTo>
                  <a:cubicBezTo>
                    <a:pt x="3745" y="23626"/>
                    <a:pt x="3770" y="23609"/>
                    <a:pt x="3770" y="23576"/>
                  </a:cubicBezTo>
                  <a:cubicBezTo>
                    <a:pt x="3338" y="21136"/>
                    <a:pt x="2953" y="19150"/>
                    <a:pt x="2605" y="1741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69"/>
            <p:cNvSpPr/>
            <p:nvPr/>
          </p:nvSpPr>
          <p:spPr>
            <a:xfrm>
              <a:off x="6298875" y="4229800"/>
              <a:ext cx="98425" cy="595450"/>
            </a:xfrm>
            <a:custGeom>
              <a:avLst/>
              <a:gdLst/>
              <a:ahLst/>
              <a:cxnLst/>
              <a:rect l="l" t="t" r="r" b="b"/>
              <a:pathLst>
                <a:path w="3937" h="23818" extrusionOk="0">
                  <a:moveTo>
                    <a:pt x="101" y="0"/>
                  </a:moveTo>
                  <a:cubicBezTo>
                    <a:pt x="34" y="0"/>
                    <a:pt x="1" y="67"/>
                    <a:pt x="1" y="134"/>
                  </a:cubicBezTo>
                  <a:cubicBezTo>
                    <a:pt x="401" y="6939"/>
                    <a:pt x="1068" y="10241"/>
                    <a:pt x="1936" y="14344"/>
                  </a:cubicBezTo>
                  <a:cubicBezTo>
                    <a:pt x="2436" y="16812"/>
                    <a:pt x="3036" y="19648"/>
                    <a:pt x="3670" y="23684"/>
                  </a:cubicBezTo>
                  <a:cubicBezTo>
                    <a:pt x="3670" y="23784"/>
                    <a:pt x="3704" y="23817"/>
                    <a:pt x="3737" y="23817"/>
                  </a:cubicBezTo>
                  <a:lnTo>
                    <a:pt x="3770" y="23817"/>
                  </a:lnTo>
                  <a:cubicBezTo>
                    <a:pt x="3837" y="23817"/>
                    <a:pt x="3837" y="23817"/>
                    <a:pt x="3904" y="23784"/>
                  </a:cubicBezTo>
                  <a:cubicBezTo>
                    <a:pt x="3937" y="23751"/>
                    <a:pt x="3937" y="23684"/>
                    <a:pt x="3937" y="23651"/>
                  </a:cubicBezTo>
                  <a:cubicBezTo>
                    <a:pt x="3370" y="20282"/>
                    <a:pt x="2870" y="17813"/>
                    <a:pt x="2436" y="15612"/>
                  </a:cubicBezTo>
                  <a:cubicBezTo>
                    <a:pt x="1502" y="10808"/>
                    <a:pt x="835" y="7606"/>
                    <a:pt x="234" y="134"/>
                  </a:cubicBezTo>
                  <a:cubicBezTo>
                    <a:pt x="234" y="67"/>
                    <a:pt x="168"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69"/>
            <p:cNvSpPr/>
            <p:nvPr/>
          </p:nvSpPr>
          <p:spPr>
            <a:xfrm>
              <a:off x="6441475" y="4853575"/>
              <a:ext cx="49225" cy="9200"/>
            </a:xfrm>
            <a:custGeom>
              <a:avLst/>
              <a:gdLst/>
              <a:ahLst/>
              <a:cxnLst/>
              <a:rect l="l" t="t" r="r" b="b"/>
              <a:pathLst>
                <a:path w="1969" h="368" extrusionOk="0">
                  <a:moveTo>
                    <a:pt x="1869" y="1"/>
                  </a:moveTo>
                  <a:cubicBezTo>
                    <a:pt x="1235" y="1"/>
                    <a:pt x="635" y="167"/>
                    <a:pt x="34" y="301"/>
                  </a:cubicBezTo>
                  <a:cubicBezTo>
                    <a:pt x="1" y="301"/>
                    <a:pt x="1" y="368"/>
                    <a:pt x="34" y="368"/>
                  </a:cubicBezTo>
                  <a:cubicBezTo>
                    <a:pt x="668" y="301"/>
                    <a:pt x="1302" y="234"/>
                    <a:pt x="1869" y="67"/>
                  </a:cubicBezTo>
                  <a:cubicBezTo>
                    <a:pt x="1969" y="67"/>
                    <a:pt x="1902" y="1"/>
                    <a:pt x="1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69"/>
            <p:cNvSpPr/>
            <p:nvPr/>
          </p:nvSpPr>
          <p:spPr>
            <a:xfrm>
              <a:off x="6447325" y="4859425"/>
              <a:ext cx="45900" cy="14200"/>
            </a:xfrm>
            <a:custGeom>
              <a:avLst/>
              <a:gdLst/>
              <a:ahLst/>
              <a:cxnLst/>
              <a:rect l="l" t="t" r="r" b="b"/>
              <a:pathLst>
                <a:path w="1836" h="568" extrusionOk="0">
                  <a:moveTo>
                    <a:pt x="1768" y="0"/>
                  </a:moveTo>
                  <a:cubicBezTo>
                    <a:pt x="1168" y="167"/>
                    <a:pt x="634" y="334"/>
                    <a:pt x="67" y="500"/>
                  </a:cubicBezTo>
                  <a:cubicBezTo>
                    <a:pt x="0" y="500"/>
                    <a:pt x="67" y="567"/>
                    <a:pt x="101" y="567"/>
                  </a:cubicBezTo>
                  <a:cubicBezTo>
                    <a:pt x="668" y="434"/>
                    <a:pt x="1235" y="267"/>
                    <a:pt x="1802" y="100"/>
                  </a:cubicBezTo>
                  <a:cubicBezTo>
                    <a:pt x="1835" y="100"/>
                    <a:pt x="1802" y="0"/>
                    <a:pt x="17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69"/>
            <p:cNvSpPr/>
            <p:nvPr/>
          </p:nvSpPr>
          <p:spPr>
            <a:xfrm>
              <a:off x="6457325" y="4820225"/>
              <a:ext cx="56900" cy="40875"/>
            </a:xfrm>
            <a:custGeom>
              <a:avLst/>
              <a:gdLst/>
              <a:ahLst/>
              <a:cxnLst/>
              <a:rect l="l" t="t" r="r" b="b"/>
              <a:pathLst>
                <a:path w="2276" h="1635" extrusionOk="0">
                  <a:moveTo>
                    <a:pt x="361" y="319"/>
                  </a:moveTo>
                  <a:cubicBezTo>
                    <a:pt x="424" y="319"/>
                    <a:pt x="516" y="364"/>
                    <a:pt x="635" y="467"/>
                  </a:cubicBezTo>
                  <a:cubicBezTo>
                    <a:pt x="635" y="467"/>
                    <a:pt x="701" y="501"/>
                    <a:pt x="701" y="534"/>
                  </a:cubicBezTo>
                  <a:cubicBezTo>
                    <a:pt x="768" y="667"/>
                    <a:pt x="768" y="834"/>
                    <a:pt x="835" y="968"/>
                  </a:cubicBezTo>
                  <a:cubicBezTo>
                    <a:pt x="859" y="1039"/>
                    <a:pt x="878" y="1116"/>
                    <a:pt x="898" y="1194"/>
                  </a:cubicBezTo>
                  <a:lnTo>
                    <a:pt x="898" y="1194"/>
                  </a:lnTo>
                  <a:cubicBezTo>
                    <a:pt x="559" y="1102"/>
                    <a:pt x="245" y="839"/>
                    <a:pt x="268" y="501"/>
                  </a:cubicBezTo>
                  <a:cubicBezTo>
                    <a:pt x="249" y="389"/>
                    <a:pt x="282" y="319"/>
                    <a:pt x="361" y="319"/>
                  </a:cubicBezTo>
                  <a:close/>
                  <a:moveTo>
                    <a:pt x="1928" y="166"/>
                  </a:moveTo>
                  <a:cubicBezTo>
                    <a:pt x="1930" y="166"/>
                    <a:pt x="1933" y="166"/>
                    <a:pt x="1935" y="167"/>
                  </a:cubicBezTo>
                  <a:cubicBezTo>
                    <a:pt x="2102" y="200"/>
                    <a:pt x="1935" y="667"/>
                    <a:pt x="1902" y="734"/>
                  </a:cubicBezTo>
                  <a:cubicBezTo>
                    <a:pt x="1769" y="968"/>
                    <a:pt x="1602" y="1168"/>
                    <a:pt x="1368" y="1201"/>
                  </a:cubicBezTo>
                  <a:cubicBezTo>
                    <a:pt x="1313" y="1218"/>
                    <a:pt x="1253" y="1228"/>
                    <a:pt x="1190" y="1230"/>
                  </a:cubicBezTo>
                  <a:lnTo>
                    <a:pt x="1190" y="1230"/>
                  </a:lnTo>
                  <a:cubicBezTo>
                    <a:pt x="1238" y="1092"/>
                    <a:pt x="1282" y="963"/>
                    <a:pt x="1368" y="834"/>
                  </a:cubicBezTo>
                  <a:cubicBezTo>
                    <a:pt x="1401" y="802"/>
                    <a:pt x="1814" y="166"/>
                    <a:pt x="1928" y="166"/>
                  </a:cubicBezTo>
                  <a:close/>
                  <a:moveTo>
                    <a:pt x="1038" y="1333"/>
                  </a:moveTo>
                  <a:lnTo>
                    <a:pt x="1038" y="1333"/>
                  </a:lnTo>
                  <a:cubicBezTo>
                    <a:pt x="1040" y="1333"/>
                    <a:pt x="1042" y="1334"/>
                    <a:pt x="1045" y="1334"/>
                  </a:cubicBezTo>
                  <a:lnTo>
                    <a:pt x="1045" y="1334"/>
                  </a:lnTo>
                  <a:cubicBezTo>
                    <a:pt x="1043" y="1340"/>
                    <a:pt x="1042" y="1346"/>
                    <a:pt x="1041" y="1353"/>
                  </a:cubicBezTo>
                  <a:lnTo>
                    <a:pt x="1041" y="1353"/>
                  </a:lnTo>
                  <a:cubicBezTo>
                    <a:pt x="1040" y="1346"/>
                    <a:pt x="1039" y="1340"/>
                    <a:pt x="1038" y="1333"/>
                  </a:cubicBezTo>
                  <a:close/>
                  <a:moveTo>
                    <a:pt x="2002" y="0"/>
                  </a:moveTo>
                  <a:cubicBezTo>
                    <a:pt x="1584" y="299"/>
                    <a:pt x="1192" y="732"/>
                    <a:pt x="1067" y="1226"/>
                  </a:cubicBezTo>
                  <a:lnTo>
                    <a:pt x="1067" y="1226"/>
                  </a:lnTo>
                  <a:cubicBezTo>
                    <a:pt x="1051" y="1224"/>
                    <a:pt x="1035" y="1222"/>
                    <a:pt x="1018" y="1220"/>
                  </a:cubicBezTo>
                  <a:lnTo>
                    <a:pt x="1018" y="1220"/>
                  </a:lnTo>
                  <a:cubicBezTo>
                    <a:pt x="967" y="954"/>
                    <a:pt x="883" y="677"/>
                    <a:pt x="768" y="401"/>
                  </a:cubicBezTo>
                  <a:cubicBezTo>
                    <a:pt x="735" y="301"/>
                    <a:pt x="601" y="134"/>
                    <a:pt x="434" y="134"/>
                  </a:cubicBezTo>
                  <a:cubicBezTo>
                    <a:pt x="1" y="134"/>
                    <a:pt x="234" y="801"/>
                    <a:pt x="401" y="968"/>
                  </a:cubicBezTo>
                  <a:cubicBezTo>
                    <a:pt x="557" y="1161"/>
                    <a:pt x="741" y="1271"/>
                    <a:pt x="929" y="1315"/>
                  </a:cubicBezTo>
                  <a:lnTo>
                    <a:pt x="929" y="1315"/>
                  </a:lnTo>
                  <a:cubicBezTo>
                    <a:pt x="957" y="1419"/>
                    <a:pt x="989" y="1527"/>
                    <a:pt x="1035" y="1635"/>
                  </a:cubicBezTo>
                  <a:cubicBezTo>
                    <a:pt x="1035" y="1635"/>
                    <a:pt x="1102" y="1635"/>
                    <a:pt x="1068" y="1568"/>
                  </a:cubicBezTo>
                  <a:cubicBezTo>
                    <a:pt x="1065" y="1538"/>
                    <a:pt x="1062" y="1508"/>
                    <a:pt x="1059" y="1478"/>
                  </a:cubicBezTo>
                  <a:lnTo>
                    <a:pt x="1059" y="1478"/>
                  </a:lnTo>
                  <a:cubicBezTo>
                    <a:pt x="1066" y="1485"/>
                    <a:pt x="1074" y="1488"/>
                    <a:pt x="1081" y="1488"/>
                  </a:cubicBezTo>
                  <a:cubicBezTo>
                    <a:pt x="1093" y="1488"/>
                    <a:pt x="1102" y="1480"/>
                    <a:pt x="1102" y="1468"/>
                  </a:cubicBezTo>
                  <a:cubicBezTo>
                    <a:pt x="1121" y="1423"/>
                    <a:pt x="1137" y="1380"/>
                    <a:pt x="1153" y="1337"/>
                  </a:cubicBezTo>
                  <a:lnTo>
                    <a:pt x="1153" y="1337"/>
                  </a:lnTo>
                  <a:cubicBezTo>
                    <a:pt x="1737" y="1319"/>
                    <a:pt x="2276" y="724"/>
                    <a:pt x="2069" y="34"/>
                  </a:cubicBezTo>
                  <a:cubicBezTo>
                    <a:pt x="2069" y="0"/>
                    <a:pt x="2036" y="0"/>
                    <a:pt x="20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69"/>
            <p:cNvSpPr/>
            <p:nvPr/>
          </p:nvSpPr>
          <p:spPr>
            <a:xfrm>
              <a:off x="6379775" y="4895850"/>
              <a:ext cx="178475" cy="9450"/>
            </a:xfrm>
            <a:custGeom>
              <a:avLst/>
              <a:gdLst/>
              <a:ahLst/>
              <a:cxnLst/>
              <a:rect l="l" t="t" r="r" b="b"/>
              <a:pathLst>
                <a:path w="7139" h="378" extrusionOk="0">
                  <a:moveTo>
                    <a:pt x="5743" y="0"/>
                  </a:moveTo>
                  <a:cubicBezTo>
                    <a:pt x="3845" y="0"/>
                    <a:pt x="1929" y="69"/>
                    <a:pt x="101" y="311"/>
                  </a:cubicBezTo>
                  <a:cubicBezTo>
                    <a:pt x="1" y="311"/>
                    <a:pt x="34" y="378"/>
                    <a:pt x="101" y="378"/>
                  </a:cubicBezTo>
                  <a:cubicBezTo>
                    <a:pt x="2261" y="223"/>
                    <a:pt x="4422" y="41"/>
                    <a:pt x="6583" y="41"/>
                  </a:cubicBezTo>
                  <a:cubicBezTo>
                    <a:pt x="6757" y="41"/>
                    <a:pt x="6931" y="42"/>
                    <a:pt x="7106" y="44"/>
                  </a:cubicBezTo>
                  <a:cubicBezTo>
                    <a:pt x="7139" y="44"/>
                    <a:pt x="7139" y="11"/>
                    <a:pt x="7106" y="11"/>
                  </a:cubicBezTo>
                  <a:cubicBezTo>
                    <a:pt x="6653" y="4"/>
                    <a:pt x="6198" y="0"/>
                    <a:pt x="574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69"/>
            <p:cNvSpPr/>
            <p:nvPr/>
          </p:nvSpPr>
          <p:spPr>
            <a:xfrm>
              <a:off x="6070400" y="3529975"/>
              <a:ext cx="346925" cy="549750"/>
            </a:xfrm>
            <a:custGeom>
              <a:avLst/>
              <a:gdLst/>
              <a:ahLst/>
              <a:cxnLst/>
              <a:rect l="l" t="t" r="r" b="b"/>
              <a:pathLst>
                <a:path w="13877" h="21990" extrusionOk="0">
                  <a:moveTo>
                    <a:pt x="6738" y="0"/>
                  </a:moveTo>
                  <a:cubicBezTo>
                    <a:pt x="4237" y="0"/>
                    <a:pt x="1650" y="637"/>
                    <a:pt x="1334" y="4310"/>
                  </a:cubicBezTo>
                  <a:lnTo>
                    <a:pt x="0" y="20922"/>
                  </a:lnTo>
                  <a:lnTo>
                    <a:pt x="13810" y="21989"/>
                  </a:lnTo>
                  <a:cubicBezTo>
                    <a:pt x="13810" y="21989"/>
                    <a:pt x="13143" y="11648"/>
                    <a:pt x="13510" y="6144"/>
                  </a:cubicBezTo>
                  <a:cubicBezTo>
                    <a:pt x="13877" y="641"/>
                    <a:pt x="8206" y="73"/>
                    <a:pt x="8206" y="73"/>
                  </a:cubicBezTo>
                  <a:cubicBezTo>
                    <a:pt x="8139" y="40"/>
                    <a:pt x="8006" y="40"/>
                    <a:pt x="7939" y="40"/>
                  </a:cubicBezTo>
                  <a:cubicBezTo>
                    <a:pt x="7548" y="17"/>
                    <a:pt x="7144" y="0"/>
                    <a:pt x="6738"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69"/>
            <p:cNvSpPr/>
            <p:nvPr/>
          </p:nvSpPr>
          <p:spPr>
            <a:xfrm>
              <a:off x="6272200" y="3564325"/>
              <a:ext cx="279400" cy="472850"/>
            </a:xfrm>
            <a:custGeom>
              <a:avLst/>
              <a:gdLst/>
              <a:ahLst/>
              <a:cxnLst/>
              <a:rect l="l" t="t" r="r" b="b"/>
              <a:pathLst>
                <a:path w="11176" h="18914" extrusionOk="0">
                  <a:moveTo>
                    <a:pt x="3436" y="0"/>
                  </a:moveTo>
                  <a:lnTo>
                    <a:pt x="0" y="2269"/>
                  </a:lnTo>
                  <a:cubicBezTo>
                    <a:pt x="0" y="2269"/>
                    <a:pt x="6338" y="8373"/>
                    <a:pt x="6405" y="8807"/>
                  </a:cubicBezTo>
                  <a:cubicBezTo>
                    <a:pt x="6472" y="9807"/>
                    <a:pt x="3903" y="17646"/>
                    <a:pt x="3903" y="17646"/>
                  </a:cubicBezTo>
                  <a:lnTo>
                    <a:pt x="7239" y="18914"/>
                  </a:lnTo>
                  <a:cubicBezTo>
                    <a:pt x="7239" y="18914"/>
                    <a:pt x="11175" y="8573"/>
                    <a:pt x="10475" y="6872"/>
                  </a:cubicBezTo>
                  <a:cubicBezTo>
                    <a:pt x="9674" y="5037"/>
                    <a:pt x="3436" y="0"/>
                    <a:pt x="343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69"/>
            <p:cNvSpPr/>
            <p:nvPr/>
          </p:nvSpPr>
          <p:spPr>
            <a:xfrm>
              <a:off x="6392475" y="3589625"/>
              <a:ext cx="151600" cy="446725"/>
            </a:xfrm>
            <a:custGeom>
              <a:avLst/>
              <a:gdLst/>
              <a:ahLst/>
              <a:cxnLst/>
              <a:rect l="l" t="t" r="r" b="b"/>
              <a:pathLst>
                <a:path w="6064" h="17869" extrusionOk="0">
                  <a:moveTo>
                    <a:pt x="80" y="0"/>
                  </a:moveTo>
                  <a:cubicBezTo>
                    <a:pt x="33" y="0"/>
                    <a:pt x="1" y="64"/>
                    <a:pt x="26" y="89"/>
                  </a:cubicBezTo>
                  <a:cubicBezTo>
                    <a:pt x="1327" y="1290"/>
                    <a:pt x="2661" y="2524"/>
                    <a:pt x="3962" y="3725"/>
                  </a:cubicBezTo>
                  <a:cubicBezTo>
                    <a:pt x="4630" y="4359"/>
                    <a:pt x="5297" y="4959"/>
                    <a:pt x="5730" y="5760"/>
                  </a:cubicBezTo>
                  <a:cubicBezTo>
                    <a:pt x="5964" y="6093"/>
                    <a:pt x="5797" y="7461"/>
                    <a:pt x="5597" y="8362"/>
                  </a:cubicBezTo>
                  <a:cubicBezTo>
                    <a:pt x="4663" y="11664"/>
                    <a:pt x="3696" y="14433"/>
                    <a:pt x="2495" y="17869"/>
                  </a:cubicBezTo>
                  <a:cubicBezTo>
                    <a:pt x="3829" y="14233"/>
                    <a:pt x="5363" y="10897"/>
                    <a:pt x="5930" y="7027"/>
                  </a:cubicBezTo>
                  <a:cubicBezTo>
                    <a:pt x="6064" y="5660"/>
                    <a:pt x="5664" y="5260"/>
                    <a:pt x="4763" y="4326"/>
                  </a:cubicBezTo>
                  <a:cubicBezTo>
                    <a:pt x="3229" y="2791"/>
                    <a:pt x="1661" y="1390"/>
                    <a:pt x="126" y="22"/>
                  </a:cubicBezTo>
                  <a:cubicBezTo>
                    <a:pt x="110" y="6"/>
                    <a:pt x="94" y="0"/>
                    <a:pt x="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69"/>
            <p:cNvSpPr/>
            <p:nvPr/>
          </p:nvSpPr>
          <p:spPr>
            <a:xfrm>
              <a:off x="6378100" y="4013800"/>
              <a:ext cx="60900" cy="80925"/>
            </a:xfrm>
            <a:custGeom>
              <a:avLst/>
              <a:gdLst/>
              <a:ahLst/>
              <a:cxnLst/>
              <a:rect l="l" t="t" r="r" b="b"/>
              <a:pathLst>
                <a:path w="2436" h="3237" extrusionOk="0">
                  <a:moveTo>
                    <a:pt x="601" y="1"/>
                  </a:moveTo>
                  <a:cubicBezTo>
                    <a:pt x="601" y="1"/>
                    <a:pt x="1" y="2970"/>
                    <a:pt x="1268" y="3237"/>
                  </a:cubicBezTo>
                  <a:lnTo>
                    <a:pt x="2436" y="2236"/>
                  </a:lnTo>
                  <a:lnTo>
                    <a:pt x="2336" y="635"/>
                  </a:lnTo>
                  <a:lnTo>
                    <a:pt x="6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69"/>
            <p:cNvSpPr/>
            <p:nvPr/>
          </p:nvSpPr>
          <p:spPr>
            <a:xfrm>
              <a:off x="5941975" y="3564325"/>
              <a:ext cx="279375" cy="472850"/>
            </a:xfrm>
            <a:custGeom>
              <a:avLst/>
              <a:gdLst/>
              <a:ahLst/>
              <a:cxnLst/>
              <a:rect l="l" t="t" r="r" b="b"/>
              <a:pathLst>
                <a:path w="11175" h="18914" extrusionOk="0">
                  <a:moveTo>
                    <a:pt x="7772" y="0"/>
                  </a:moveTo>
                  <a:cubicBezTo>
                    <a:pt x="7772" y="0"/>
                    <a:pt x="1501" y="5037"/>
                    <a:pt x="701" y="6872"/>
                  </a:cubicBezTo>
                  <a:cubicBezTo>
                    <a:pt x="0" y="8573"/>
                    <a:pt x="3970" y="18914"/>
                    <a:pt x="3970" y="18914"/>
                  </a:cubicBezTo>
                  <a:lnTo>
                    <a:pt x="7305" y="17646"/>
                  </a:lnTo>
                  <a:cubicBezTo>
                    <a:pt x="7305" y="17646"/>
                    <a:pt x="4703" y="9807"/>
                    <a:pt x="4803" y="8807"/>
                  </a:cubicBezTo>
                  <a:cubicBezTo>
                    <a:pt x="4837" y="8373"/>
                    <a:pt x="11175" y="2269"/>
                    <a:pt x="11175" y="2269"/>
                  </a:cubicBezTo>
                  <a:lnTo>
                    <a:pt x="7772" y="0"/>
                  </a:ln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69"/>
            <p:cNvSpPr/>
            <p:nvPr/>
          </p:nvSpPr>
          <p:spPr>
            <a:xfrm>
              <a:off x="5949475" y="3589625"/>
              <a:ext cx="151600" cy="446725"/>
            </a:xfrm>
            <a:custGeom>
              <a:avLst/>
              <a:gdLst/>
              <a:ahLst/>
              <a:cxnLst/>
              <a:rect l="l" t="t" r="r" b="b"/>
              <a:pathLst>
                <a:path w="6064" h="17869" extrusionOk="0">
                  <a:moveTo>
                    <a:pt x="5999" y="0"/>
                  </a:moveTo>
                  <a:cubicBezTo>
                    <a:pt x="5989" y="0"/>
                    <a:pt x="5979" y="6"/>
                    <a:pt x="5971" y="22"/>
                  </a:cubicBezTo>
                  <a:cubicBezTo>
                    <a:pt x="4403" y="1390"/>
                    <a:pt x="2836" y="2791"/>
                    <a:pt x="1335" y="4326"/>
                  </a:cubicBezTo>
                  <a:cubicBezTo>
                    <a:pt x="401" y="5260"/>
                    <a:pt x="0" y="5660"/>
                    <a:pt x="167" y="7027"/>
                  </a:cubicBezTo>
                  <a:cubicBezTo>
                    <a:pt x="701" y="10897"/>
                    <a:pt x="2235" y="14233"/>
                    <a:pt x="3569" y="17869"/>
                  </a:cubicBezTo>
                  <a:cubicBezTo>
                    <a:pt x="2369" y="14433"/>
                    <a:pt x="1401" y="11664"/>
                    <a:pt x="501" y="8362"/>
                  </a:cubicBezTo>
                  <a:cubicBezTo>
                    <a:pt x="300" y="7461"/>
                    <a:pt x="134" y="6093"/>
                    <a:pt x="334" y="5760"/>
                  </a:cubicBezTo>
                  <a:cubicBezTo>
                    <a:pt x="801" y="4959"/>
                    <a:pt x="1468" y="4359"/>
                    <a:pt x="2135" y="3725"/>
                  </a:cubicBezTo>
                  <a:cubicBezTo>
                    <a:pt x="3403" y="2524"/>
                    <a:pt x="4737" y="1290"/>
                    <a:pt x="6038" y="89"/>
                  </a:cubicBezTo>
                  <a:cubicBezTo>
                    <a:pt x="6063" y="64"/>
                    <a:pt x="6031" y="0"/>
                    <a:pt x="59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69"/>
            <p:cNvSpPr/>
            <p:nvPr/>
          </p:nvSpPr>
          <p:spPr>
            <a:xfrm>
              <a:off x="6054550" y="4013800"/>
              <a:ext cx="61725" cy="80925"/>
            </a:xfrm>
            <a:custGeom>
              <a:avLst/>
              <a:gdLst/>
              <a:ahLst/>
              <a:cxnLst/>
              <a:rect l="l" t="t" r="r" b="b"/>
              <a:pathLst>
                <a:path w="2469" h="3237" extrusionOk="0">
                  <a:moveTo>
                    <a:pt x="1835" y="1"/>
                  </a:moveTo>
                  <a:lnTo>
                    <a:pt x="134" y="635"/>
                  </a:lnTo>
                  <a:lnTo>
                    <a:pt x="0" y="2236"/>
                  </a:lnTo>
                  <a:lnTo>
                    <a:pt x="1168" y="3237"/>
                  </a:lnTo>
                  <a:cubicBezTo>
                    <a:pt x="2469" y="2970"/>
                    <a:pt x="1835" y="1"/>
                    <a:pt x="183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69"/>
            <p:cNvSpPr/>
            <p:nvPr/>
          </p:nvSpPr>
          <p:spPr>
            <a:xfrm>
              <a:off x="6212725" y="4091225"/>
              <a:ext cx="46150" cy="104850"/>
            </a:xfrm>
            <a:custGeom>
              <a:avLst/>
              <a:gdLst/>
              <a:ahLst/>
              <a:cxnLst/>
              <a:rect l="l" t="t" r="r" b="b"/>
              <a:pathLst>
                <a:path w="1846" h="4194" extrusionOk="0">
                  <a:moveTo>
                    <a:pt x="763" y="1"/>
                  </a:moveTo>
                  <a:cubicBezTo>
                    <a:pt x="735" y="1"/>
                    <a:pt x="712" y="11"/>
                    <a:pt x="712" y="40"/>
                  </a:cubicBezTo>
                  <a:cubicBezTo>
                    <a:pt x="648" y="935"/>
                    <a:pt x="1" y="4194"/>
                    <a:pt x="1567" y="4194"/>
                  </a:cubicBezTo>
                  <a:cubicBezTo>
                    <a:pt x="1633" y="4194"/>
                    <a:pt x="1704" y="4188"/>
                    <a:pt x="1779" y="4176"/>
                  </a:cubicBezTo>
                  <a:cubicBezTo>
                    <a:pt x="1846" y="4176"/>
                    <a:pt x="1846" y="4009"/>
                    <a:pt x="1779" y="4009"/>
                  </a:cubicBezTo>
                  <a:cubicBezTo>
                    <a:pt x="311" y="3976"/>
                    <a:pt x="878" y="1007"/>
                    <a:pt x="845" y="40"/>
                  </a:cubicBezTo>
                  <a:cubicBezTo>
                    <a:pt x="845" y="20"/>
                    <a:pt x="801" y="1"/>
                    <a:pt x="76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69"/>
            <p:cNvSpPr/>
            <p:nvPr/>
          </p:nvSpPr>
          <p:spPr>
            <a:xfrm>
              <a:off x="6088725" y="3530800"/>
              <a:ext cx="328600" cy="269550"/>
            </a:xfrm>
            <a:custGeom>
              <a:avLst/>
              <a:gdLst/>
              <a:ahLst/>
              <a:cxnLst/>
              <a:rect l="l" t="t" r="r" b="b"/>
              <a:pathLst>
                <a:path w="13144" h="10782" extrusionOk="0">
                  <a:moveTo>
                    <a:pt x="5961" y="0"/>
                  </a:moveTo>
                  <a:cubicBezTo>
                    <a:pt x="3446" y="0"/>
                    <a:pt x="884" y="637"/>
                    <a:pt x="568" y="4310"/>
                  </a:cubicBezTo>
                  <a:lnTo>
                    <a:pt x="1" y="10781"/>
                  </a:lnTo>
                  <a:lnTo>
                    <a:pt x="12643" y="10781"/>
                  </a:lnTo>
                  <a:cubicBezTo>
                    <a:pt x="12643" y="9080"/>
                    <a:pt x="12677" y="7446"/>
                    <a:pt x="12777" y="6111"/>
                  </a:cubicBezTo>
                  <a:cubicBezTo>
                    <a:pt x="13144" y="608"/>
                    <a:pt x="7473" y="40"/>
                    <a:pt x="7473" y="40"/>
                  </a:cubicBezTo>
                  <a:lnTo>
                    <a:pt x="7173" y="40"/>
                  </a:lnTo>
                  <a:cubicBezTo>
                    <a:pt x="6777" y="17"/>
                    <a:pt x="6369" y="0"/>
                    <a:pt x="5961"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69"/>
            <p:cNvSpPr/>
            <p:nvPr/>
          </p:nvSpPr>
          <p:spPr>
            <a:xfrm>
              <a:off x="6147950" y="3232250"/>
              <a:ext cx="175975" cy="161975"/>
            </a:xfrm>
            <a:custGeom>
              <a:avLst/>
              <a:gdLst/>
              <a:ahLst/>
              <a:cxnLst/>
              <a:rect l="l" t="t" r="r" b="b"/>
              <a:pathLst>
                <a:path w="7039" h="6479" extrusionOk="0">
                  <a:moveTo>
                    <a:pt x="4750" y="1"/>
                  </a:moveTo>
                  <a:cubicBezTo>
                    <a:pt x="4713" y="1"/>
                    <a:pt x="4676" y="3"/>
                    <a:pt x="4637" y="7"/>
                  </a:cubicBezTo>
                  <a:cubicBezTo>
                    <a:pt x="4370" y="7"/>
                    <a:pt x="4070" y="174"/>
                    <a:pt x="3970" y="408"/>
                  </a:cubicBezTo>
                  <a:cubicBezTo>
                    <a:pt x="3927" y="578"/>
                    <a:pt x="3966" y="790"/>
                    <a:pt x="4070" y="929"/>
                  </a:cubicBezTo>
                  <a:lnTo>
                    <a:pt x="4070" y="929"/>
                  </a:lnTo>
                  <a:cubicBezTo>
                    <a:pt x="3629" y="672"/>
                    <a:pt x="3144" y="487"/>
                    <a:pt x="2635" y="374"/>
                  </a:cubicBezTo>
                  <a:cubicBezTo>
                    <a:pt x="2538" y="350"/>
                    <a:pt x="2431" y="334"/>
                    <a:pt x="2327" y="334"/>
                  </a:cubicBezTo>
                  <a:cubicBezTo>
                    <a:pt x="2147" y="334"/>
                    <a:pt x="1974" y="381"/>
                    <a:pt x="1868" y="508"/>
                  </a:cubicBezTo>
                  <a:cubicBezTo>
                    <a:pt x="1735" y="674"/>
                    <a:pt x="1768" y="941"/>
                    <a:pt x="1868" y="1108"/>
                  </a:cubicBezTo>
                  <a:cubicBezTo>
                    <a:pt x="1935" y="1275"/>
                    <a:pt x="2102" y="1375"/>
                    <a:pt x="2269" y="1542"/>
                  </a:cubicBezTo>
                  <a:cubicBezTo>
                    <a:pt x="1960" y="1387"/>
                    <a:pt x="1623" y="1204"/>
                    <a:pt x="1283" y="1204"/>
                  </a:cubicBezTo>
                  <a:cubicBezTo>
                    <a:pt x="1256" y="1204"/>
                    <a:pt x="1228" y="1206"/>
                    <a:pt x="1201" y="1208"/>
                  </a:cubicBezTo>
                  <a:cubicBezTo>
                    <a:pt x="801" y="1241"/>
                    <a:pt x="434" y="1642"/>
                    <a:pt x="567" y="2009"/>
                  </a:cubicBezTo>
                  <a:cubicBezTo>
                    <a:pt x="634" y="2309"/>
                    <a:pt x="968" y="2442"/>
                    <a:pt x="1268" y="2509"/>
                  </a:cubicBezTo>
                  <a:cubicBezTo>
                    <a:pt x="1068" y="2509"/>
                    <a:pt x="801" y="2509"/>
                    <a:pt x="601" y="2576"/>
                  </a:cubicBezTo>
                  <a:cubicBezTo>
                    <a:pt x="401" y="2676"/>
                    <a:pt x="134" y="2743"/>
                    <a:pt x="67" y="3143"/>
                  </a:cubicBezTo>
                  <a:cubicBezTo>
                    <a:pt x="0" y="3376"/>
                    <a:pt x="134" y="3643"/>
                    <a:pt x="567" y="3843"/>
                  </a:cubicBezTo>
                  <a:cubicBezTo>
                    <a:pt x="1234" y="4210"/>
                    <a:pt x="767" y="5044"/>
                    <a:pt x="934" y="6412"/>
                  </a:cubicBezTo>
                  <a:lnTo>
                    <a:pt x="6638" y="6479"/>
                  </a:lnTo>
                  <a:cubicBezTo>
                    <a:pt x="6905" y="5378"/>
                    <a:pt x="7039" y="4244"/>
                    <a:pt x="6939" y="3143"/>
                  </a:cubicBezTo>
                  <a:cubicBezTo>
                    <a:pt x="6872" y="2009"/>
                    <a:pt x="6371" y="841"/>
                    <a:pt x="5437" y="241"/>
                  </a:cubicBezTo>
                  <a:cubicBezTo>
                    <a:pt x="5205" y="95"/>
                    <a:pt x="4998" y="1"/>
                    <a:pt x="475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69"/>
            <p:cNvSpPr/>
            <p:nvPr/>
          </p:nvSpPr>
          <p:spPr>
            <a:xfrm>
              <a:off x="6166375" y="3287325"/>
              <a:ext cx="150875" cy="220100"/>
            </a:xfrm>
            <a:custGeom>
              <a:avLst/>
              <a:gdLst/>
              <a:ahLst/>
              <a:cxnLst/>
              <a:rect l="l" t="t" r="r" b="b"/>
              <a:pathLst>
                <a:path w="6035" h="8804" extrusionOk="0">
                  <a:moveTo>
                    <a:pt x="2998" y="0"/>
                  </a:moveTo>
                  <a:cubicBezTo>
                    <a:pt x="2954" y="0"/>
                    <a:pt x="2910" y="2"/>
                    <a:pt x="2866" y="6"/>
                  </a:cubicBezTo>
                  <a:cubicBezTo>
                    <a:pt x="2832" y="6"/>
                    <a:pt x="2832" y="6"/>
                    <a:pt x="2732" y="73"/>
                  </a:cubicBezTo>
                  <a:cubicBezTo>
                    <a:pt x="231" y="273"/>
                    <a:pt x="197" y="2241"/>
                    <a:pt x="30" y="5310"/>
                  </a:cubicBezTo>
                  <a:cubicBezTo>
                    <a:pt x="1" y="6346"/>
                    <a:pt x="313" y="8804"/>
                    <a:pt x="2696" y="8804"/>
                  </a:cubicBezTo>
                  <a:cubicBezTo>
                    <a:pt x="2997" y="8804"/>
                    <a:pt x="3330" y="8765"/>
                    <a:pt x="3700" y="8679"/>
                  </a:cubicBezTo>
                  <a:cubicBezTo>
                    <a:pt x="6001" y="8178"/>
                    <a:pt x="6035" y="5977"/>
                    <a:pt x="5868" y="3842"/>
                  </a:cubicBezTo>
                  <a:cubicBezTo>
                    <a:pt x="5738" y="2284"/>
                    <a:pt x="4566" y="0"/>
                    <a:pt x="2998"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69"/>
            <p:cNvSpPr/>
            <p:nvPr/>
          </p:nvSpPr>
          <p:spPr>
            <a:xfrm>
              <a:off x="6190475" y="3373875"/>
              <a:ext cx="4825" cy="4500"/>
            </a:xfrm>
            <a:custGeom>
              <a:avLst/>
              <a:gdLst/>
              <a:ahLst/>
              <a:cxnLst/>
              <a:rect l="l" t="t" r="r" b="b"/>
              <a:pathLst>
                <a:path w="193" h="180" extrusionOk="0">
                  <a:moveTo>
                    <a:pt x="73" y="0"/>
                  </a:moveTo>
                  <a:cubicBezTo>
                    <a:pt x="57" y="0"/>
                    <a:pt x="42" y="5"/>
                    <a:pt x="34" y="13"/>
                  </a:cubicBezTo>
                  <a:cubicBezTo>
                    <a:pt x="34" y="13"/>
                    <a:pt x="34" y="46"/>
                    <a:pt x="0" y="46"/>
                  </a:cubicBezTo>
                  <a:cubicBezTo>
                    <a:pt x="34" y="146"/>
                    <a:pt x="67" y="180"/>
                    <a:pt x="101" y="180"/>
                  </a:cubicBezTo>
                  <a:cubicBezTo>
                    <a:pt x="167" y="180"/>
                    <a:pt x="167" y="146"/>
                    <a:pt x="167" y="113"/>
                  </a:cubicBezTo>
                  <a:cubicBezTo>
                    <a:pt x="192" y="38"/>
                    <a:pt x="123" y="0"/>
                    <a:pt x="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69"/>
            <p:cNvSpPr/>
            <p:nvPr/>
          </p:nvSpPr>
          <p:spPr>
            <a:xfrm>
              <a:off x="6259000" y="3369000"/>
              <a:ext cx="5825" cy="4600"/>
            </a:xfrm>
            <a:custGeom>
              <a:avLst/>
              <a:gdLst/>
              <a:ahLst/>
              <a:cxnLst/>
              <a:rect l="l" t="t" r="r" b="b"/>
              <a:pathLst>
                <a:path w="233" h="184" extrusionOk="0">
                  <a:moveTo>
                    <a:pt x="95" y="0"/>
                  </a:moveTo>
                  <a:cubicBezTo>
                    <a:pt x="73" y="0"/>
                    <a:pt x="50" y="12"/>
                    <a:pt x="28" y="41"/>
                  </a:cubicBezTo>
                  <a:cubicBezTo>
                    <a:pt x="1" y="124"/>
                    <a:pt x="18" y="183"/>
                    <a:pt x="81" y="183"/>
                  </a:cubicBezTo>
                  <a:cubicBezTo>
                    <a:pt x="95" y="183"/>
                    <a:pt x="110" y="180"/>
                    <a:pt x="128" y="175"/>
                  </a:cubicBezTo>
                  <a:cubicBezTo>
                    <a:pt x="232" y="149"/>
                    <a:pt x="174" y="0"/>
                    <a:pt x="9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69"/>
            <p:cNvSpPr/>
            <p:nvPr/>
          </p:nvSpPr>
          <p:spPr>
            <a:xfrm>
              <a:off x="6205475" y="3483425"/>
              <a:ext cx="85925" cy="122725"/>
            </a:xfrm>
            <a:custGeom>
              <a:avLst/>
              <a:gdLst/>
              <a:ahLst/>
              <a:cxnLst/>
              <a:rect l="l" t="t" r="r" b="b"/>
              <a:pathLst>
                <a:path w="3437" h="4909" extrusionOk="0">
                  <a:moveTo>
                    <a:pt x="3437" y="1"/>
                  </a:moveTo>
                  <a:lnTo>
                    <a:pt x="1" y="67"/>
                  </a:lnTo>
                  <a:lnTo>
                    <a:pt x="68" y="3270"/>
                  </a:lnTo>
                  <a:cubicBezTo>
                    <a:pt x="68" y="4104"/>
                    <a:pt x="735" y="4804"/>
                    <a:pt x="1569" y="4904"/>
                  </a:cubicBezTo>
                  <a:cubicBezTo>
                    <a:pt x="1608" y="4907"/>
                    <a:pt x="1647" y="4908"/>
                    <a:pt x="1687" y="4908"/>
                  </a:cubicBezTo>
                  <a:cubicBezTo>
                    <a:pt x="2572" y="4908"/>
                    <a:pt x="3337" y="4196"/>
                    <a:pt x="3337" y="3270"/>
                  </a:cubicBezTo>
                  <a:lnTo>
                    <a:pt x="34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69"/>
            <p:cNvSpPr/>
            <p:nvPr/>
          </p:nvSpPr>
          <p:spPr>
            <a:xfrm>
              <a:off x="6202150" y="3414300"/>
              <a:ext cx="59225" cy="34200"/>
            </a:xfrm>
            <a:custGeom>
              <a:avLst/>
              <a:gdLst/>
              <a:ahLst/>
              <a:cxnLst/>
              <a:rect l="l" t="t" r="r" b="b"/>
              <a:pathLst>
                <a:path w="2369" h="1368" extrusionOk="0">
                  <a:moveTo>
                    <a:pt x="1996" y="1"/>
                  </a:moveTo>
                  <a:cubicBezTo>
                    <a:pt x="1857" y="1"/>
                    <a:pt x="1724" y="75"/>
                    <a:pt x="1635" y="164"/>
                  </a:cubicBezTo>
                  <a:cubicBezTo>
                    <a:pt x="1535" y="264"/>
                    <a:pt x="1435" y="431"/>
                    <a:pt x="1268" y="564"/>
                  </a:cubicBezTo>
                  <a:cubicBezTo>
                    <a:pt x="1155" y="639"/>
                    <a:pt x="1024" y="677"/>
                    <a:pt x="895" y="677"/>
                  </a:cubicBezTo>
                  <a:cubicBezTo>
                    <a:pt x="680" y="677"/>
                    <a:pt x="472" y="572"/>
                    <a:pt x="367" y="364"/>
                  </a:cubicBezTo>
                  <a:cubicBezTo>
                    <a:pt x="317" y="314"/>
                    <a:pt x="259" y="289"/>
                    <a:pt x="205" y="289"/>
                  </a:cubicBezTo>
                  <a:cubicBezTo>
                    <a:pt x="151" y="289"/>
                    <a:pt x="101" y="314"/>
                    <a:pt x="67" y="364"/>
                  </a:cubicBezTo>
                  <a:cubicBezTo>
                    <a:pt x="0" y="431"/>
                    <a:pt x="0" y="564"/>
                    <a:pt x="67" y="631"/>
                  </a:cubicBezTo>
                  <a:cubicBezTo>
                    <a:pt x="194" y="1074"/>
                    <a:pt x="591" y="1367"/>
                    <a:pt x="1031" y="1367"/>
                  </a:cubicBezTo>
                  <a:cubicBezTo>
                    <a:pt x="1054" y="1367"/>
                    <a:pt x="1078" y="1366"/>
                    <a:pt x="1101" y="1365"/>
                  </a:cubicBezTo>
                  <a:cubicBezTo>
                    <a:pt x="1568" y="1365"/>
                    <a:pt x="1969" y="1065"/>
                    <a:pt x="2202" y="631"/>
                  </a:cubicBezTo>
                  <a:cubicBezTo>
                    <a:pt x="2269" y="431"/>
                    <a:pt x="2369" y="197"/>
                    <a:pt x="2202" y="64"/>
                  </a:cubicBezTo>
                  <a:cubicBezTo>
                    <a:pt x="2135" y="19"/>
                    <a:pt x="2065" y="1"/>
                    <a:pt x="199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69"/>
            <p:cNvSpPr/>
            <p:nvPr/>
          </p:nvSpPr>
          <p:spPr>
            <a:xfrm>
              <a:off x="6207150" y="3357725"/>
              <a:ext cx="24200" cy="52575"/>
            </a:xfrm>
            <a:custGeom>
              <a:avLst/>
              <a:gdLst/>
              <a:ahLst/>
              <a:cxnLst/>
              <a:rect l="l" t="t" r="r" b="b"/>
              <a:pathLst>
                <a:path w="968" h="2103" extrusionOk="0">
                  <a:moveTo>
                    <a:pt x="901" y="0"/>
                  </a:moveTo>
                  <a:cubicBezTo>
                    <a:pt x="885" y="0"/>
                    <a:pt x="868" y="8"/>
                    <a:pt x="868" y="25"/>
                  </a:cubicBezTo>
                  <a:cubicBezTo>
                    <a:pt x="868" y="559"/>
                    <a:pt x="868" y="1062"/>
                    <a:pt x="840" y="1564"/>
                  </a:cubicBezTo>
                  <a:lnTo>
                    <a:pt x="840" y="1564"/>
                  </a:lnTo>
                  <a:cubicBezTo>
                    <a:pt x="692" y="1464"/>
                    <a:pt x="476" y="1314"/>
                    <a:pt x="321" y="1314"/>
                  </a:cubicBezTo>
                  <a:cubicBezTo>
                    <a:pt x="274" y="1314"/>
                    <a:pt x="233" y="1327"/>
                    <a:pt x="201" y="1359"/>
                  </a:cubicBezTo>
                  <a:cubicBezTo>
                    <a:pt x="1" y="1560"/>
                    <a:pt x="501" y="1993"/>
                    <a:pt x="568" y="2060"/>
                  </a:cubicBezTo>
                  <a:cubicBezTo>
                    <a:pt x="578" y="2090"/>
                    <a:pt x="597" y="2102"/>
                    <a:pt x="618" y="2102"/>
                  </a:cubicBezTo>
                  <a:cubicBezTo>
                    <a:pt x="667" y="2102"/>
                    <a:pt x="724" y="2040"/>
                    <a:pt x="701" y="1993"/>
                  </a:cubicBezTo>
                  <a:cubicBezTo>
                    <a:pt x="601" y="1893"/>
                    <a:pt x="368" y="1693"/>
                    <a:pt x="501" y="1626"/>
                  </a:cubicBezTo>
                  <a:cubicBezTo>
                    <a:pt x="524" y="1604"/>
                    <a:pt x="550" y="1595"/>
                    <a:pt x="577" y="1595"/>
                  </a:cubicBezTo>
                  <a:cubicBezTo>
                    <a:pt x="673" y="1595"/>
                    <a:pt x="790" y="1701"/>
                    <a:pt x="868" y="1726"/>
                  </a:cubicBezTo>
                  <a:cubicBezTo>
                    <a:pt x="878" y="1747"/>
                    <a:pt x="892" y="1755"/>
                    <a:pt x="906" y="1755"/>
                  </a:cubicBezTo>
                  <a:cubicBezTo>
                    <a:pt x="936" y="1755"/>
                    <a:pt x="968" y="1716"/>
                    <a:pt x="968" y="1693"/>
                  </a:cubicBezTo>
                  <a:cubicBezTo>
                    <a:pt x="968" y="1159"/>
                    <a:pt x="935" y="626"/>
                    <a:pt x="935" y="25"/>
                  </a:cubicBezTo>
                  <a:cubicBezTo>
                    <a:pt x="935" y="8"/>
                    <a:pt x="918" y="0"/>
                    <a:pt x="9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69"/>
            <p:cNvSpPr/>
            <p:nvPr/>
          </p:nvSpPr>
          <p:spPr>
            <a:xfrm>
              <a:off x="6240500" y="3482600"/>
              <a:ext cx="52575" cy="22550"/>
            </a:xfrm>
            <a:custGeom>
              <a:avLst/>
              <a:gdLst/>
              <a:ahLst/>
              <a:cxnLst/>
              <a:rect l="l" t="t" r="r" b="b"/>
              <a:pathLst>
                <a:path w="2103" h="902" extrusionOk="0">
                  <a:moveTo>
                    <a:pt x="2036" y="0"/>
                  </a:moveTo>
                  <a:cubicBezTo>
                    <a:pt x="1435" y="467"/>
                    <a:pt x="735" y="768"/>
                    <a:pt x="34" y="834"/>
                  </a:cubicBezTo>
                  <a:cubicBezTo>
                    <a:pt x="1" y="834"/>
                    <a:pt x="1" y="901"/>
                    <a:pt x="34" y="901"/>
                  </a:cubicBezTo>
                  <a:cubicBezTo>
                    <a:pt x="835" y="868"/>
                    <a:pt x="1502" y="534"/>
                    <a:pt x="2069" y="34"/>
                  </a:cubicBezTo>
                  <a:cubicBezTo>
                    <a:pt x="2102" y="34"/>
                    <a:pt x="2069" y="0"/>
                    <a:pt x="20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69"/>
            <p:cNvSpPr/>
            <p:nvPr/>
          </p:nvSpPr>
          <p:spPr>
            <a:xfrm>
              <a:off x="6174625" y="3276575"/>
              <a:ext cx="141800" cy="128700"/>
            </a:xfrm>
            <a:custGeom>
              <a:avLst/>
              <a:gdLst/>
              <a:ahLst/>
              <a:cxnLst/>
              <a:rect l="l" t="t" r="r" b="b"/>
              <a:pathLst>
                <a:path w="5672" h="5148" extrusionOk="0">
                  <a:moveTo>
                    <a:pt x="2625" y="1"/>
                  </a:moveTo>
                  <a:cubicBezTo>
                    <a:pt x="2122" y="1"/>
                    <a:pt x="1629" y="72"/>
                    <a:pt x="1168" y="302"/>
                  </a:cubicBezTo>
                  <a:cubicBezTo>
                    <a:pt x="501" y="636"/>
                    <a:pt x="1" y="1370"/>
                    <a:pt x="67" y="2070"/>
                  </a:cubicBezTo>
                  <a:cubicBezTo>
                    <a:pt x="668" y="1703"/>
                    <a:pt x="1368" y="1570"/>
                    <a:pt x="2035" y="1570"/>
                  </a:cubicBezTo>
                  <a:cubicBezTo>
                    <a:pt x="2736" y="1570"/>
                    <a:pt x="3403" y="1737"/>
                    <a:pt x="4070" y="1870"/>
                  </a:cubicBezTo>
                  <a:cubicBezTo>
                    <a:pt x="4304" y="1904"/>
                    <a:pt x="4504" y="1970"/>
                    <a:pt x="4637" y="2104"/>
                  </a:cubicBezTo>
                  <a:cubicBezTo>
                    <a:pt x="4737" y="2270"/>
                    <a:pt x="4804" y="2537"/>
                    <a:pt x="4804" y="2737"/>
                  </a:cubicBezTo>
                  <a:cubicBezTo>
                    <a:pt x="4837" y="3538"/>
                    <a:pt x="4904" y="4272"/>
                    <a:pt x="4971" y="5072"/>
                  </a:cubicBezTo>
                  <a:cubicBezTo>
                    <a:pt x="5024" y="5125"/>
                    <a:pt x="5093" y="5148"/>
                    <a:pt x="5166" y="5148"/>
                  </a:cubicBezTo>
                  <a:cubicBezTo>
                    <a:pt x="5322" y="5148"/>
                    <a:pt x="5492" y="5042"/>
                    <a:pt x="5538" y="4906"/>
                  </a:cubicBezTo>
                  <a:cubicBezTo>
                    <a:pt x="5671" y="4706"/>
                    <a:pt x="5571" y="4439"/>
                    <a:pt x="5538" y="4205"/>
                  </a:cubicBezTo>
                  <a:cubicBezTo>
                    <a:pt x="5505" y="3505"/>
                    <a:pt x="5538" y="3071"/>
                    <a:pt x="5538" y="2371"/>
                  </a:cubicBezTo>
                  <a:cubicBezTo>
                    <a:pt x="5505" y="1737"/>
                    <a:pt x="5371" y="1070"/>
                    <a:pt x="4904" y="603"/>
                  </a:cubicBezTo>
                  <a:cubicBezTo>
                    <a:pt x="4504" y="202"/>
                    <a:pt x="3870" y="69"/>
                    <a:pt x="3303" y="36"/>
                  </a:cubicBezTo>
                  <a:cubicBezTo>
                    <a:pt x="3076" y="15"/>
                    <a:pt x="2849" y="1"/>
                    <a:pt x="2625"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69"/>
            <p:cNvSpPr/>
            <p:nvPr/>
          </p:nvSpPr>
          <p:spPr>
            <a:xfrm>
              <a:off x="6303050" y="3379975"/>
              <a:ext cx="41300" cy="53350"/>
            </a:xfrm>
            <a:custGeom>
              <a:avLst/>
              <a:gdLst/>
              <a:ahLst/>
              <a:cxnLst/>
              <a:rect l="l" t="t" r="r" b="b"/>
              <a:pathLst>
                <a:path w="1652" h="2134" extrusionOk="0">
                  <a:moveTo>
                    <a:pt x="752" y="0"/>
                  </a:moveTo>
                  <a:cubicBezTo>
                    <a:pt x="735" y="0"/>
                    <a:pt x="718" y="1"/>
                    <a:pt x="701" y="2"/>
                  </a:cubicBezTo>
                  <a:cubicBezTo>
                    <a:pt x="434" y="69"/>
                    <a:pt x="1" y="269"/>
                    <a:pt x="67" y="570"/>
                  </a:cubicBezTo>
                  <a:lnTo>
                    <a:pt x="234" y="2104"/>
                  </a:lnTo>
                  <a:cubicBezTo>
                    <a:pt x="317" y="2124"/>
                    <a:pt x="397" y="2133"/>
                    <a:pt x="475" y="2133"/>
                  </a:cubicBezTo>
                  <a:cubicBezTo>
                    <a:pt x="1180" y="2133"/>
                    <a:pt x="1652" y="1364"/>
                    <a:pt x="1502" y="703"/>
                  </a:cubicBezTo>
                  <a:cubicBezTo>
                    <a:pt x="1406" y="352"/>
                    <a:pt x="1127" y="0"/>
                    <a:pt x="75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69"/>
            <p:cNvSpPr/>
            <p:nvPr/>
          </p:nvSpPr>
          <p:spPr>
            <a:xfrm>
              <a:off x="6230500" y="3460375"/>
              <a:ext cx="5875" cy="17150"/>
            </a:xfrm>
            <a:custGeom>
              <a:avLst/>
              <a:gdLst/>
              <a:ahLst/>
              <a:cxnLst/>
              <a:rect l="l" t="t" r="r" b="b"/>
              <a:pathLst>
                <a:path w="235" h="686" extrusionOk="0">
                  <a:moveTo>
                    <a:pt x="70" y="0"/>
                  </a:moveTo>
                  <a:cubicBezTo>
                    <a:pt x="35" y="0"/>
                    <a:pt x="1" y="16"/>
                    <a:pt x="1" y="55"/>
                  </a:cubicBezTo>
                  <a:cubicBezTo>
                    <a:pt x="67" y="256"/>
                    <a:pt x="67" y="422"/>
                    <a:pt x="67" y="623"/>
                  </a:cubicBezTo>
                  <a:cubicBezTo>
                    <a:pt x="67" y="659"/>
                    <a:pt x="87" y="686"/>
                    <a:pt x="105" y="686"/>
                  </a:cubicBezTo>
                  <a:cubicBezTo>
                    <a:pt x="120" y="686"/>
                    <a:pt x="134" y="668"/>
                    <a:pt x="134" y="623"/>
                  </a:cubicBezTo>
                  <a:cubicBezTo>
                    <a:pt x="234" y="422"/>
                    <a:pt x="167" y="222"/>
                    <a:pt x="134" y="22"/>
                  </a:cubicBezTo>
                  <a:cubicBezTo>
                    <a:pt x="120" y="8"/>
                    <a:pt x="95" y="0"/>
                    <a:pt x="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69"/>
            <p:cNvSpPr/>
            <p:nvPr/>
          </p:nvSpPr>
          <p:spPr>
            <a:xfrm>
              <a:off x="6225500" y="3461125"/>
              <a:ext cx="4200" cy="16075"/>
            </a:xfrm>
            <a:custGeom>
              <a:avLst/>
              <a:gdLst/>
              <a:ahLst/>
              <a:cxnLst/>
              <a:rect l="l" t="t" r="r" b="b"/>
              <a:pathLst>
                <a:path w="168" h="643" extrusionOk="0">
                  <a:moveTo>
                    <a:pt x="84" y="0"/>
                  </a:moveTo>
                  <a:cubicBezTo>
                    <a:pt x="59" y="0"/>
                    <a:pt x="34" y="9"/>
                    <a:pt x="34" y="25"/>
                  </a:cubicBezTo>
                  <a:lnTo>
                    <a:pt x="34" y="326"/>
                  </a:lnTo>
                  <a:cubicBezTo>
                    <a:pt x="34" y="392"/>
                    <a:pt x="0" y="526"/>
                    <a:pt x="0" y="593"/>
                  </a:cubicBezTo>
                  <a:cubicBezTo>
                    <a:pt x="0" y="626"/>
                    <a:pt x="25" y="643"/>
                    <a:pt x="50" y="643"/>
                  </a:cubicBezTo>
                  <a:cubicBezTo>
                    <a:pt x="75" y="643"/>
                    <a:pt x="101" y="626"/>
                    <a:pt x="101" y="593"/>
                  </a:cubicBezTo>
                  <a:cubicBezTo>
                    <a:pt x="167" y="426"/>
                    <a:pt x="167" y="192"/>
                    <a:pt x="134" y="25"/>
                  </a:cubicBezTo>
                  <a:cubicBezTo>
                    <a:pt x="134" y="9"/>
                    <a:pt x="109" y="0"/>
                    <a:pt x="8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69"/>
            <p:cNvSpPr/>
            <p:nvPr/>
          </p:nvSpPr>
          <p:spPr>
            <a:xfrm>
              <a:off x="6219650" y="3458425"/>
              <a:ext cx="5050" cy="18675"/>
            </a:xfrm>
            <a:custGeom>
              <a:avLst/>
              <a:gdLst/>
              <a:ahLst/>
              <a:cxnLst/>
              <a:rect l="l" t="t" r="r" b="b"/>
              <a:pathLst>
                <a:path w="202" h="747" extrusionOk="0">
                  <a:moveTo>
                    <a:pt x="168" y="0"/>
                  </a:moveTo>
                  <a:cubicBezTo>
                    <a:pt x="101" y="0"/>
                    <a:pt x="34" y="0"/>
                    <a:pt x="68" y="67"/>
                  </a:cubicBezTo>
                  <a:lnTo>
                    <a:pt x="68" y="400"/>
                  </a:lnTo>
                  <a:cubicBezTo>
                    <a:pt x="68" y="467"/>
                    <a:pt x="34" y="600"/>
                    <a:pt x="1" y="667"/>
                  </a:cubicBezTo>
                  <a:cubicBezTo>
                    <a:pt x="1" y="716"/>
                    <a:pt x="37" y="747"/>
                    <a:pt x="56" y="747"/>
                  </a:cubicBezTo>
                  <a:cubicBezTo>
                    <a:pt x="63" y="747"/>
                    <a:pt x="68" y="743"/>
                    <a:pt x="68" y="734"/>
                  </a:cubicBezTo>
                  <a:cubicBezTo>
                    <a:pt x="201" y="500"/>
                    <a:pt x="168" y="267"/>
                    <a:pt x="1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12"/>
        <p:cNvGrpSpPr/>
        <p:nvPr/>
      </p:nvGrpSpPr>
      <p:grpSpPr>
        <a:xfrm>
          <a:off x="0" y="0"/>
          <a:ext cx="0" cy="0"/>
          <a:chOff x="0" y="0"/>
          <a:chExt cx="0" cy="0"/>
        </a:xfrm>
      </p:grpSpPr>
      <p:sp>
        <p:nvSpPr>
          <p:cNvPr id="104" name="Google Shape;6528;p36">
            <a:extLst>
              <a:ext uri="{FF2B5EF4-FFF2-40B4-BE49-F238E27FC236}">
                <a16:creationId xmlns:a16="http://schemas.microsoft.com/office/drawing/2014/main" id="{8D0DF052-9326-4336-B4A0-947BAFAF0039}"/>
              </a:ext>
            </a:extLst>
          </p:cNvPr>
          <p:cNvSpPr txBox="1">
            <a:spLocks/>
          </p:cNvSpPr>
          <p:nvPr/>
        </p:nvSpPr>
        <p:spPr>
          <a:xfrm>
            <a:off x="857755" y="299061"/>
            <a:ext cx="3714245" cy="476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a:buNone/>
              <a:defRPr sz="2800" b="0" i="0" u="none" strike="noStrike" cap="none" baseline="0">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pPr algn="r"/>
            <a:r>
              <a:rPr lang="en-CA" b="1" dirty="0">
                <a:latin typeface="Times New Roman" panose="02020603050405020304" pitchFamily="18" charset="0"/>
                <a:cs typeface="Times New Roman" panose="02020603050405020304" pitchFamily="18" charset="0"/>
              </a:rPr>
              <a:t>Finding 3 - Ethnicity</a:t>
            </a:r>
          </a:p>
        </p:txBody>
      </p:sp>
      <p:pic>
        <p:nvPicPr>
          <p:cNvPr id="102" name="Picture 101">
            <a:extLst>
              <a:ext uri="{FF2B5EF4-FFF2-40B4-BE49-F238E27FC236}">
                <a16:creationId xmlns:a16="http://schemas.microsoft.com/office/drawing/2014/main" id="{0ADD9C26-7CFB-422D-B717-D9F4EE300A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27706" y="1010381"/>
            <a:ext cx="6269111" cy="3531108"/>
          </a:xfrm>
          <a:prstGeom prst="rect">
            <a:avLst/>
          </a:prstGeom>
          <a:noFill/>
        </p:spPr>
      </p:pic>
    </p:spTree>
    <p:extLst>
      <p:ext uri="{BB962C8B-B14F-4D97-AF65-F5344CB8AC3E}">
        <p14:creationId xmlns:p14="http://schemas.microsoft.com/office/powerpoint/2010/main" val="409161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12"/>
        <p:cNvGrpSpPr/>
        <p:nvPr/>
      </p:nvGrpSpPr>
      <p:grpSpPr>
        <a:xfrm>
          <a:off x="0" y="0"/>
          <a:ext cx="0" cy="0"/>
          <a:chOff x="0" y="0"/>
          <a:chExt cx="0" cy="0"/>
        </a:xfrm>
      </p:grpSpPr>
      <p:sp>
        <p:nvSpPr>
          <p:cNvPr id="104" name="Google Shape;6528;p36">
            <a:extLst>
              <a:ext uri="{FF2B5EF4-FFF2-40B4-BE49-F238E27FC236}">
                <a16:creationId xmlns:a16="http://schemas.microsoft.com/office/drawing/2014/main" id="{8D0DF052-9326-4336-B4A0-947BAFAF0039}"/>
              </a:ext>
            </a:extLst>
          </p:cNvPr>
          <p:cNvSpPr txBox="1">
            <a:spLocks/>
          </p:cNvSpPr>
          <p:nvPr/>
        </p:nvSpPr>
        <p:spPr>
          <a:xfrm>
            <a:off x="1240972" y="662231"/>
            <a:ext cx="5599559" cy="476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a:buNone/>
              <a:defRPr sz="2800" b="0" i="0" u="none" strike="noStrike" cap="none" baseline="0">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pPr algn="r"/>
            <a:r>
              <a:rPr lang="en-CA" b="1" dirty="0">
                <a:latin typeface="Times New Roman" panose="02020603050405020304" pitchFamily="18" charset="0"/>
                <a:cs typeface="Times New Roman" panose="02020603050405020304" pitchFamily="18" charset="0"/>
              </a:rPr>
              <a:t>Finding 4 – Age, Alumni Leaders</a:t>
            </a:r>
          </a:p>
        </p:txBody>
      </p:sp>
      <p:pic>
        <p:nvPicPr>
          <p:cNvPr id="3" name="Picture 2">
            <a:extLst>
              <a:ext uri="{FF2B5EF4-FFF2-40B4-BE49-F238E27FC236}">
                <a16:creationId xmlns:a16="http://schemas.microsoft.com/office/drawing/2014/main" id="{5D8DC737-02C9-4436-8193-8F7425AAFF6A}"/>
              </a:ext>
            </a:extLst>
          </p:cNvPr>
          <p:cNvPicPr>
            <a:picLocks noChangeAspect="1"/>
          </p:cNvPicPr>
          <p:nvPr/>
        </p:nvPicPr>
        <p:blipFill>
          <a:blip r:embed="rId3"/>
          <a:stretch>
            <a:fillRect/>
          </a:stretch>
        </p:blipFill>
        <p:spPr>
          <a:xfrm>
            <a:off x="1619396" y="1513212"/>
            <a:ext cx="5221135" cy="2548276"/>
          </a:xfrm>
          <a:prstGeom prst="rect">
            <a:avLst/>
          </a:prstGeom>
        </p:spPr>
      </p:pic>
    </p:spTree>
    <p:extLst>
      <p:ext uri="{BB962C8B-B14F-4D97-AF65-F5344CB8AC3E}">
        <p14:creationId xmlns:p14="http://schemas.microsoft.com/office/powerpoint/2010/main" val="347141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90"/>
        <p:cNvGrpSpPr/>
        <p:nvPr/>
      </p:nvGrpSpPr>
      <p:grpSpPr>
        <a:xfrm>
          <a:off x="0" y="0"/>
          <a:ext cx="0" cy="0"/>
          <a:chOff x="0" y="0"/>
          <a:chExt cx="0" cy="0"/>
        </a:xfrm>
      </p:grpSpPr>
      <p:sp>
        <p:nvSpPr>
          <p:cNvPr id="7891" name="Google Shape;7891;p55"/>
          <p:cNvSpPr txBox="1">
            <a:spLocks noGrp="1"/>
          </p:cNvSpPr>
          <p:nvPr>
            <p:ph type="title"/>
          </p:nvPr>
        </p:nvSpPr>
        <p:spPr>
          <a:xfrm>
            <a:off x="717750" y="484851"/>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Limitations</a:t>
            </a:r>
            <a:endParaRPr sz="3200" b="1" dirty="0">
              <a:latin typeface="Times New Roman" panose="02020603050405020304" pitchFamily="18" charset="0"/>
              <a:cs typeface="Times New Roman" panose="02020603050405020304" pitchFamily="18" charset="0"/>
            </a:endParaRPr>
          </a:p>
        </p:txBody>
      </p:sp>
      <p:grpSp>
        <p:nvGrpSpPr>
          <p:cNvPr id="7892" name="Google Shape;7892;p55"/>
          <p:cNvGrpSpPr/>
          <p:nvPr/>
        </p:nvGrpSpPr>
        <p:grpSpPr>
          <a:xfrm>
            <a:off x="1949767" y="4377625"/>
            <a:ext cx="126287" cy="116425"/>
            <a:chOff x="2244300" y="2085125"/>
            <a:chExt cx="101525" cy="116425"/>
          </a:xfrm>
        </p:grpSpPr>
        <p:sp>
          <p:nvSpPr>
            <p:cNvPr id="7893" name="Google Shape;7893;p55"/>
            <p:cNvSpPr/>
            <p:nvPr/>
          </p:nvSpPr>
          <p:spPr>
            <a:xfrm>
              <a:off x="2343725" y="2085125"/>
              <a:ext cx="2100" cy="1825"/>
            </a:xfrm>
            <a:custGeom>
              <a:avLst/>
              <a:gdLst/>
              <a:ahLst/>
              <a:cxnLst/>
              <a:rect l="l" t="t" r="r" b="b"/>
              <a:pathLst>
                <a:path w="84" h="73" extrusionOk="0">
                  <a:moveTo>
                    <a:pt x="1" y="1"/>
                  </a:moveTo>
                  <a:cubicBezTo>
                    <a:pt x="1" y="13"/>
                    <a:pt x="12" y="13"/>
                    <a:pt x="24" y="25"/>
                  </a:cubicBezTo>
                  <a:cubicBezTo>
                    <a:pt x="48" y="36"/>
                    <a:pt x="60" y="60"/>
                    <a:pt x="84" y="72"/>
                  </a:cubicBezTo>
                  <a:cubicBezTo>
                    <a:pt x="60" y="48"/>
                    <a:pt x="24" y="2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55"/>
            <p:cNvSpPr/>
            <p:nvPr/>
          </p:nvSpPr>
          <p:spPr>
            <a:xfrm>
              <a:off x="2244300" y="2201225"/>
              <a:ext cx="25" cy="325"/>
            </a:xfrm>
            <a:custGeom>
              <a:avLst/>
              <a:gdLst/>
              <a:ahLst/>
              <a:cxnLst/>
              <a:rect l="l" t="t" r="r" b="b"/>
              <a:pathLst>
                <a:path w="1" h="13" extrusionOk="0">
                  <a:moveTo>
                    <a:pt x="1" y="12"/>
                  </a:moveTo>
                  <a:cubicBezTo>
                    <a:pt x="1" y="0"/>
                    <a:pt x="1" y="0"/>
                    <a:pt x="1" y="0"/>
                  </a:cubicBezTo>
                  <a:cubicBezTo>
                    <a:pt x="1" y="0"/>
                    <a:pt x="1" y="0"/>
                    <a:pt x="1" y="0"/>
                  </a:cubicBezTo>
                  <a:cubicBezTo>
                    <a:pt x="1" y="0"/>
                    <a:pt x="1" y="12"/>
                    <a:pt x="1"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5" name="Google Shape;7895;p55"/>
          <p:cNvGrpSpPr/>
          <p:nvPr/>
        </p:nvGrpSpPr>
        <p:grpSpPr>
          <a:xfrm>
            <a:off x="1949767" y="1550013"/>
            <a:ext cx="2586395" cy="2671758"/>
            <a:chOff x="1380325" y="1580984"/>
            <a:chExt cx="2586395" cy="2671758"/>
          </a:xfrm>
        </p:grpSpPr>
        <p:sp>
          <p:nvSpPr>
            <p:cNvPr id="7896" name="Google Shape;7896;p55"/>
            <p:cNvSpPr/>
            <p:nvPr/>
          </p:nvSpPr>
          <p:spPr>
            <a:xfrm rot="1157">
              <a:off x="1380325" y="3395985"/>
              <a:ext cx="2586395" cy="856757"/>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7897" name="Google Shape;7897;p55"/>
            <p:cNvSpPr/>
            <p:nvPr/>
          </p:nvSpPr>
          <p:spPr>
            <a:xfrm rot="10798444" flipH="1">
              <a:off x="1711462" y="2436334"/>
              <a:ext cx="1924121" cy="856757"/>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1"/>
            </a:solidFill>
            <a:ln>
              <a:noFill/>
            </a:ln>
          </p:spPr>
        </p:sp>
        <p:sp>
          <p:nvSpPr>
            <p:cNvPr id="7898" name="Google Shape;7898;p55"/>
            <p:cNvSpPr/>
            <p:nvPr/>
          </p:nvSpPr>
          <p:spPr>
            <a:xfrm rot="10798310" flipH="1">
              <a:off x="2230700" y="1580984"/>
              <a:ext cx="885644" cy="752673"/>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7899" name="Google Shape;7899;p55"/>
            <p:cNvSpPr txBox="1"/>
            <p:nvPr/>
          </p:nvSpPr>
          <p:spPr>
            <a:xfrm>
              <a:off x="2003022" y="1774116"/>
              <a:ext cx="1341000" cy="35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Times New Roman" panose="02020603050405020304" pitchFamily="18" charset="0"/>
                  <a:ea typeface="Jua"/>
                  <a:cs typeface="Times New Roman" panose="02020603050405020304" pitchFamily="18" charset="0"/>
                  <a:sym typeface="Jua"/>
                </a:rPr>
                <a:t>Data</a:t>
              </a:r>
              <a:endParaRPr sz="1800" b="1" dirty="0">
                <a:solidFill>
                  <a:schemeClr val="dk1"/>
                </a:solidFill>
                <a:latin typeface="Times New Roman" panose="02020603050405020304" pitchFamily="18" charset="0"/>
                <a:ea typeface="Jua"/>
                <a:cs typeface="Times New Roman" panose="02020603050405020304" pitchFamily="18" charset="0"/>
                <a:sym typeface="Jua"/>
              </a:endParaRPr>
            </a:p>
          </p:txBody>
        </p:sp>
        <p:sp>
          <p:nvSpPr>
            <p:cNvPr id="7900" name="Google Shape;7900;p55"/>
            <p:cNvSpPr txBox="1"/>
            <p:nvPr/>
          </p:nvSpPr>
          <p:spPr>
            <a:xfrm>
              <a:off x="1711268" y="3597409"/>
              <a:ext cx="1901736" cy="35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Times New Roman" panose="02020603050405020304" pitchFamily="18" charset="0"/>
                  <a:ea typeface="Jua"/>
                  <a:cs typeface="Times New Roman" panose="02020603050405020304" pitchFamily="18" charset="0"/>
                  <a:sym typeface="Jua"/>
                </a:rPr>
                <a:t>Future Research</a:t>
              </a:r>
              <a:endParaRPr sz="2000" dirty="0">
                <a:solidFill>
                  <a:schemeClr val="lt1"/>
                </a:solidFill>
                <a:latin typeface="Times New Roman" panose="02020603050405020304" pitchFamily="18" charset="0"/>
                <a:ea typeface="Jua"/>
                <a:cs typeface="Times New Roman" panose="02020603050405020304" pitchFamily="18" charset="0"/>
                <a:sym typeface="Jua"/>
              </a:endParaRPr>
            </a:p>
          </p:txBody>
        </p:sp>
        <p:sp>
          <p:nvSpPr>
            <p:cNvPr id="7901" name="Google Shape;7901;p55"/>
            <p:cNvSpPr txBox="1"/>
            <p:nvPr/>
          </p:nvSpPr>
          <p:spPr>
            <a:xfrm>
              <a:off x="1860770" y="2572196"/>
              <a:ext cx="1602731" cy="5514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Times New Roman" panose="02020603050405020304" pitchFamily="18" charset="0"/>
                  <a:ea typeface="Jua"/>
                  <a:cs typeface="Times New Roman" panose="02020603050405020304" pitchFamily="18" charset="0"/>
                  <a:sym typeface="Jua"/>
                </a:rPr>
                <a:t>Leadership</a:t>
              </a:r>
              <a:endParaRPr sz="2000" b="1" dirty="0">
                <a:solidFill>
                  <a:schemeClr val="dk1"/>
                </a:solidFill>
                <a:latin typeface="Times New Roman" panose="02020603050405020304" pitchFamily="18" charset="0"/>
                <a:ea typeface="Jua"/>
                <a:cs typeface="Times New Roman" panose="02020603050405020304" pitchFamily="18" charset="0"/>
                <a:sym typeface="Jua"/>
              </a:endParaRPr>
            </a:p>
          </p:txBody>
        </p:sp>
      </p:grpSp>
      <p:sp>
        <p:nvSpPr>
          <p:cNvPr id="7903" name="Google Shape;7903;p55"/>
          <p:cNvSpPr txBox="1"/>
          <p:nvPr/>
        </p:nvSpPr>
        <p:spPr>
          <a:xfrm>
            <a:off x="5154400" y="3475486"/>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dk1"/>
                </a:solidFill>
                <a:latin typeface="Times New Roman" panose="02020603050405020304" pitchFamily="18" charset="0"/>
                <a:ea typeface="Jua"/>
                <a:cs typeface="Times New Roman" panose="02020603050405020304" pitchFamily="18" charset="0"/>
                <a:sym typeface="Jua"/>
              </a:rPr>
              <a:t>Qualitative Study</a:t>
            </a:r>
            <a:endParaRPr sz="2200" dirty="0">
              <a:solidFill>
                <a:schemeClr val="dk1"/>
              </a:solidFill>
              <a:latin typeface="Times New Roman" panose="02020603050405020304" pitchFamily="18" charset="0"/>
              <a:ea typeface="Jua"/>
              <a:cs typeface="Times New Roman" panose="02020603050405020304" pitchFamily="18" charset="0"/>
              <a:sym typeface="Jua"/>
            </a:endParaRPr>
          </a:p>
        </p:txBody>
      </p:sp>
      <p:sp>
        <p:nvSpPr>
          <p:cNvPr id="7905" name="Google Shape;7905;p55"/>
          <p:cNvSpPr txBox="1"/>
          <p:nvPr/>
        </p:nvSpPr>
        <p:spPr>
          <a:xfrm>
            <a:off x="5154399" y="2554842"/>
            <a:ext cx="3342237"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2200" dirty="0">
                <a:solidFill>
                  <a:schemeClr val="dk1"/>
                </a:solidFill>
                <a:latin typeface="Times New Roman" panose="02020603050405020304" pitchFamily="18" charset="0"/>
                <a:ea typeface="Jua"/>
                <a:cs typeface="Times New Roman" panose="02020603050405020304" pitchFamily="18" charset="0"/>
                <a:sym typeface="Jua"/>
              </a:rPr>
              <a:t>Proxy Leadership Variables</a:t>
            </a:r>
            <a:endParaRPr sz="2200" dirty="0">
              <a:solidFill>
                <a:schemeClr val="dk1"/>
              </a:solidFill>
              <a:latin typeface="Times New Roman" panose="02020603050405020304" pitchFamily="18" charset="0"/>
              <a:ea typeface="Jua"/>
              <a:cs typeface="Times New Roman" panose="02020603050405020304" pitchFamily="18" charset="0"/>
              <a:sym typeface="Jua"/>
            </a:endParaRPr>
          </a:p>
        </p:txBody>
      </p:sp>
      <p:sp>
        <p:nvSpPr>
          <p:cNvPr id="7907" name="Google Shape;7907;p55"/>
          <p:cNvSpPr txBox="1"/>
          <p:nvPr/>
        </p:nvSpPr>
        <p:spPr>
          <a:xfrm>
            <a:off x="5154413" y="1634198"/>
            <a:ext cx="3210900" cy="365700"/>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buNone/>
              <a:tabLst>
                <a:tab pos="1797050" algn="l"/>
              </a:tabLst>
            </a:pPr>
            <a:r>
              <a:rPr lang="en" sz="2200" dirty="0">
                <a:solidFill>
                  <a:schemeClr val="dk1"/>
                </a:solidFill>
                <a:latin typeface="Times New Roman" panose="02020603050405020304" pitchFamily="18" charset="0"/>
                <a:ea typeface="Jua"/>
                <a:cs typeface="Times New Roman" panose="02020603050405020304" pitchFamily="18" charset="0"/>
                <a:sym typeface="Jua"/>
              </a:rPr>
              <a:t>Quantitative Data Reliance</a:t>
            </a:r>
            <a:endParaRPr sz="2200" dirty="0">
              <a:solidFill>
                <a:schemeClr val="dk1"/>
              </a:solidFill>
              <a:latin typeface="Times New Roman" panose="02020603050405020304" pitchFamily="18" charset="0"/>
              <a:ea typeface="Jua"/>
              <a:cs typeface="Times New Roman" panose="02020603050405020304" pitchFamily="18" charset="0"/>
              <a:sym typeface="Jua"/>
            </a:endParaRPr>
          </a:p>
        </p:txBody>
      </p:sp>
      <p:sp>
        <p:nvSpPr>
          <p:cNvPr id="7908" name="Google Shape;7908;p55"/>
          <p:cNvSpPr/>
          <p:nvPr/>
        </p:nvSpPr>
        <p:spPr>
          <a:xfrm>
            <a:off x="4836325" y="2589492"/>
            <a:ext cx="296400" cy="29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55"/>
          <p:cNvSpPr/>
          <p:nvPr/>
        </p:nvSpPr>
        <p:spPr>
          <a:xfrm>
            <a:off x="4836325" y="3510136"/>
            <a:ext cx="296400" cy="29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55"/>
          <p:cNvSpPr/>
          <p:nvPr/>
        </p:nvSpPr>
        <p:spPr>
          <a:xfrm>
            <a:off x="4836325" y="1703498"/>
            <a:ext cx="296400" cy="296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03;p55">
            <a:extLst>
              <a:ext uri="{FF2B5EF4-FFF2-40B4-BE49-F238E27FC236}">
                <a16:creationId xmlns:a16="http://schemas.microsoft.com/office/drawing/2014/main" id="{F5F9C4ED-9B2D-480D-86C8-CFF190240482}"/>
              </a:ext>
            </a:extLst>
          </p:cNvPr>
          <p:cNvSpPr txBox="1"/>
          <p:nvPr/>
        </p:nvSpPr>
        <p:spPr>
          <a:xfrm>
            <a:off x="5176074" y="3856507"/>
            <a:ext cx="3320561"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dk1"/>
                </a:solidFill>
                <a:latin typeface="Times New Roman" panose="02020603050405020304" pitchFamily="18" charset="0"/>
                <a:ea typeface="Jua"/>
                <a:cs typeface="Times New Roman" panose="02020603050405020304" pitchFamily="18" charset="0"/>
                <a:sym typeface="Jua"/>
              </a:rPr>
              <a:t>Arts Org. Vs. Non-Art Inst.</a:t>
            </a:r>
            <a:endParaRPr sz="2200" dirty="0">
              <a:solidFill>
                <a:schemeClr val="dk1"/>
              </a:solidFill>
              <a:latin typeface="Times New Roman" panose="02020603050405020304" pitchFamily="18" charset="0"/>
              <a:ea typeface="Jua"/>
              <a:cs typeface="Times New Roman" panose="02020603050405020304" pitchFamily="18" charset="0"/>
              <a:sym typeface="Jua"/>
            </a:endParaRPr>
          </a:p>
        </p:txBody>
      </p:sp>
      <p:sp>
        <p:nvSpPr>
          <p:cNvPr id="20" name="Google Shape;7909;p55">
            <a:extLst>
              <a:ext uri="{FF2B5EF4-FFF2-40B4-BE49-F238E27FC236}">
                <a16:creationId xmlns:a16="http://schemas.microsoft.com/office/drawing/2014/main" id="{21B9BF51-DDBD-49AD-9C05-82B05FE7DE67}"/>
              </a:ext>
            </a:extLst>
          </p:cNvPr>
          <p:cNvSpPr/>
          <p:nvPr/>
        </p:nvSpPr>
        <p:spPr>
          <a:xfrm>
            <a:off x="4844189" y="3915022"/>
            <a:ext cx="296400" cy="29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31"/>
        <p:cNvGrpSpPr/>
        <p:nvPr/>
      </p:nvGrpSpPr>
      <p:grpSpPr>
        <a:xfrm>
          <a:off x="0" y="0"/>
          <a:ext cx="0" cy="0"/>
          <a:chOff x="0" y="0"/>
          <a:chExt cx="0" cy="0"/>
        </a:xfrm>
      </p:grpSpPr>
      <p:sp>
        <p:nvSpPr>
          <p:cNvPr id="159" name="Google Shape;8334;p63">
            <a:extLst>
              <a:ext uri="{FF2B5EF4-FFF2-40B4-BE49-F238E27FC236}">
                <a16:creationId xmlns:a16="http://schemas.microsoft.com/office/drawing/2014/main" id="{4A234080-07FD-4781-8EC1-DE6B49EAC8EA}"/>
              </a:ext>
            </a:extLst>
          </p:cNvPr>
          <p:cNvSpPr/>
          <p:nvPr/>
        </p:nvSpPr>
        <p:spPr>
          <a:xfrm rot="-440281">
            <a:off x="4256899" y="3481833"/>
            <a:ext cx="650629" cy="59589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8332" name="Google Shape;8332;p63"/>
          <p:cNvSpPr/>
          <p:nvPr/>
        </p:nvSpPr>
        <p:spPr>
          <a:xfrm rot="-440281">
            <a:off x="1748849" y="1108867"/>
            <a:ext cx="650629" cy="59589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333" name="Google Shape;8333;p63"/>
          <p:cNvSpPr txBox="1">
            <a:spLocks noGrp="1"/>
          </p:cNvSpPr>
          <p:nvPr>
            <p:ph type="title" idx="7"/>
          </p:nvPr>
        </p:nvSpPr>
        <p:spPr>
          <a:xfrm>
            <a:off x="1739769" y="1121459"/>
            <a:ext cx="695100" cy="56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8334" name="Google Shape;8334;p63"/>
          <p:cNvSpPr/>
          <p:nvPr/>
        </p:nvSpPr>
        <p:spPr>
          <a:xfrm rot="-440281">
            <a:off x="6857317" y="1143874"/>
            <a:ext cx="650629" cy="59589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335" name="Google Shape;8335;p63"/>
          <p:cNvSpPr/>
          <p:nvPr/>
        </p:nvSpPr>
        <p:spPr>
          <a:xfrm rot="-440281">
            <a:off x="4243744" y="1125153"/>
            <a:ext cx="650629" cy="59589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accent1"/>
              </a:solidFill>
            </a:endParaRPr>
          </a:p>
        </p:txBody>
      </p:sp>
      <p:sp>
        <p:nvSpPr>
          <p:cNvPr id="8336" name="Google Shape;8336;p63"/>
          <p:cNvSpPr txBox="1">
            <a:spLocks noGrp="1"/>
          </p:cNvSpPr>
          <p:nvPr>
            <p:ph type="title"/>
          </p:nvPr>
        </p:nvSpPr>
        <p:spPr>
          <a:xfrm>
            <a:off x="717750" y="91806"/>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Implications</a:t>
            </a:r>
            <a:endParaRPr sz="3200" b="1" dirty="0">
              <a:latin typeface="Times New Roman" panose="02020603050405020304" pitchFamily="18" charset="0"/>
              <a:cs typeface="Times New Roman" panose="02020603050405020304" pitchFamily="18" charset="0"/>
            </a:endParaRPr>
          </a:p>
        </p:txBody>
      </p:sp>
      <p:sp>
        <p:nvSpPr>
          <p:cNvPr id="8337" name="Google Shape;8337;p63"/>
          <p:cNvSpPr txBox="1">
            <a:spLocks noGrp="1"/>
          </p:cNvSpPr>
          <p:nvPr>
            <p:ph type="subTitle" idx="1"/>
          </p:nvPr>
        </p:nvSpPr>
        <p:spPr>
          <a:xfrm>
            <a:off x="717749" y="1833144"/>
            <a:ext cx="2712831" cy="188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dirty="0">
                <a:latin typeface="Times New Roman" panose="02020603050405020304" pitchFamily="18" charset="0"/>
                <a:cs typeface="Times New Roman" panose="02020603050405020304" pitchFamily="18" charset="0"/>
              </a:rPr>
              <a:t>Assessment </a:t>
            </a:r>
          </a:p>
          <a:p>
            <a:pPr marL="0" lvl="0" indent="0" rtl="0">
              <a:spcBef>
                <a:spcPts val="0"/>
              </a:spcBef>
              <a:spcAft>
                <a:spcPts val="0"/>
              </a:spcAft>
              <a:buNone/>
            </a:pPr>
            <a:r>
              <a:rPr lang="en-CA" dirty="0">
                <a:latin typeface="Times New Roman" panose="02020603050405020304" pitchFamily="18" charset="0"/>
                <a:cs typeface="Times New Roman" panose="02020603050405020304" pitchFamily="18" charset="0"/>
              </a:rPr>
              <a:t>of  “inclusiveness” and the exploration of the role of the “gatekeepers” with the power to exercise equity and equality</a:t>
            </a:r>
            <a:endParaRPr dirty="0">
              <a:latin typeface="Times New Roman" panose="02020603050405020304" pitchFamily="18" charset="0"/>
              <a:cs typeface="Times New Roman" panose="02020603050405020304" pitchFamily="18" charset="0"/>
            </a:endParaRPr>
          </a:p>
        </p:txBody>
      </p:sp>
      <p:sp>
        <p:nvSpPr>
          <p:cNvPr id="8340" name="Google Shape;8340;p63"/>
          <p:cNvSpPr txBox="1">
            <a:spLocks noGrp="1"/>
          </p:cNvSpPr>
          <p:nvPr>
            <p:ph type="subTitle" idx="4"/>
          </p:nvPr>
        </p:nvSpPr>
        <p:spPr>
          <a:xfrm>
            <a:off x="3452991" y="1906713"/>
            <a:ext cx="2145300" cy="9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dirty="0">
                <a:latin typeface="Times New Roman" panose="02020603050405020304" pitchFamily="18" charset="0"/>
                <a:cs typeface="Times New Roman" panose="02020603050405020304" pitchFamily="18" charset="0"/>
              </a:rPr>
              <a:t>Vision and Mission on inclusiveness</a:t>
            </a:r>
            <a:endParaRPr dirty="0"/>
          </a:p>
        </p:txBody>
      </p:sp>
      <p:sp>
        <p:nvSpPr>
          <p:cNvPr id="8341" name="Google Shape;8341;p63"/>
          <p:cNvSpPr txBox="1">
            <a:spLocks noGrp="1"/>
          </p:cNvSpPr>
          <p:nvPr>
            <p:ph type="subTitle" idx="5"/>
          </p:nvPr>
        </p:nvSpPr>
        <p:spPr>
          <a:xfrm>
            <a:off x="6220280" y="1886732"/>
            <a:ext cx="2148300" cy="19365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dirty="0">
                <a:latin typeface="Times New Roman" panose="02020603050405020304" pitchFamily="18" charset="0"/>
                <a:cs typeface="Times New Roman" panose="02020603050405020304" pitchFamily="18" charset="0"/>
              </a:rPr>
              <a:t>Monitoring performance of leaders and requiring accountability in achieving diversity and inclusivity goals</a:t>
            </a:r>
            <a:endParaRPr dirty="0">
              <a:latin typeface="Times New Roman" panose="02020603050405020304" pitchFamily="18" charset="0"/>
              <a:cs typeface="Times New Roman" panose="02020603050405020304" pitchFamily="18" charset="0"/>
            </a:endParaRPr>
          </a:p>
        </p:txBody>
      </p:sp>
      <p:sp>
        <p:nvSpPr>
          <p:cNvPr id="8480" name="Google Shape;8480;p63"/>
          <p:cNvSpPr txBox="1">
            <a:spLocks noGrp="1"/>
          </p:cNvSpPr>
          <p:nvPr>
            <p:ph type="title" idx="8"/>
          </p:nvPr>
        </p:nvSpPr>
        <p:spPr>
          <a:xfrm>
            <a:off x="4224450" y="3479574"/>
            <a:ext cx="695100" cy="5591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3</a:t>
            </a:r>
            <a:endParaRPr sz="2400" b="1" dirty="0"/>
          </a:p>
        </p:txBody>
      </p:sp>
      <p:sp>
        <p:nvSpPr>
          <p:cNvPr id="8481" name="Google Shape;8481;p63"/>
          <p:cNvSpPr txBox="1">
            <a:spLocks noGrp="1"/>
          </p:cNvSpPr>
          <p:nvPr>
            <p:ph type="title" idx="9"/>
          </p:nvPr>
        </p:nvSpPr>
        <p:spPr>
          <a:xfrm>
            <a:off x="4221509" y="1121459"/>
            <a:ext cx="695100" cy="56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dirty="0"/>
          </a:p>
        </p:txBody>
      </p:sp>
      <p:sp>
        <p:nvSpPr>
          <p:cNvPr id="158" name="Google Shape;8480;p63">
            <a:extLst>
              <a:ext uri="{FF2B5EF4-FFF2-40B4-BE49-F238E27FC236}">
                <a16:creationId xmlns:a16="http://schemas.microsoft.com/office/drawing/2014/main" id="{839A5728-C06D-49AF-9E00-DF93EEE2203F}"/>
              </a:ext>
            </a:extLst>
          </p:cNvPr>
          <p:cNvSpPr txBox="1">
            <a:spLocks/>
          </p:cNvSpPr>
          <p:nvPr/>
        </p:nvSpPr>
        <p:spPr>
          <a:xfrm>
            <a:off x="6835081" y="1121459"/>
            <a:ext cx="695100" cy="569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Jua"/>
              <a:buNone/>
              <a:defRPr sz="2400" b="0" i="0" u="none" strike="noStrike" cap="none" baseline="0">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2400"/>
              <a:buFont typeface="Jua"/>
              <a:buNone/>
              <a:defRPr sz="2400" b="0" i="0" u="none" strike="noStrike" cap="none">
                <a:solidFill>
                  <a:schemeClr val="dk1"/>
                </a:solidFill>
                <a:latin typeface="Jua"/>
                <a:ea typeface="Jua"/>
                <a:cs typeface="Jua"/>
                <a:sym typeface="Jua"/>
              </a:defRPr>
            </a:lvl2pPr>
            <a:lvl3pPr marR="0" lvl="2" algn="ctr" rtl="0">
              <a:lnSpc>
                <a:spcPct val="100000"/>
              </a:lnSpc>
              <a:spcBef>
                <a:spcPts val="0"/>
              </a:spcBef>
              <a:spcAft>
                <a:spcPts val="0"/>
              </a:spcAft>
              <a:buClr>
                <a:schemeClr val="dk1"/>
              </a:buClr>
              <a:buSzPts val="2400"/>
              <a:buFont typeface="Jua"/>
              <a:buNone/>
              <a:defRPr sz="2400" b="0" i="0" u="none" strike="noStrike" cap="none">
                <a:solidFill>
                  <a:schemeClr val="dk1"/>
                </a:solidFill>
                <a:latin typeface="Jua"/>
                <a:ea typeface="Jua"/>
                <a:cs typeface="Jua"/>
                <a:sym typeface="Jua"/>
              </a:defRPr>
            </a:lvl3pPr>
            <a:lvl4pPr marR="0" lvl="3" algn="ctr" rtl="0">
              <a:lnSpc>
                <a:spcPct val="100000"/>
              </a:lnSpc>
              <a:spcBef>
                <a:spcPts val="0"/>
              </a:spcBef>
              <a:spcAft>
                <a:spcPts val="0"/>
              </a:spcAft>
              <a:buClr>
                <a:schemeClr val="dk1"/>
              </a:buClr>
              <a:buSzPts val="2400"/>
              <a:buFont typeface="Jua"/>
              <a:buNone/>
              <a:defRPr sz="2400" b="0" i="0" u="none" strike="noStrike" cap="none">
                <a:solidFill>
                  <a:schemeClr val="dk1"/>
                </a:solidFill>
                <a:latin typeface="Jua"/>
                <a:ea typeface="Jua"/>
                <a:cs typeface="Jua"/>
                <a:sym typeface="Jua"/>
              </a:defRPr>
            </a:lvl4pPr>
            <a:lvl5pPr marR="0" lvl="4" algn="ctr" rtl="0">
              <a:lnSpc>
                <a:spcPct val="100000"/>
              </a:lnSpc>
              <a:spcBef>
                <a:spcPts val="0"/>
              </a:spcBef>
              <a:spcAft>
                <a:spcPts val="0"/>
              </a:spcAft>
              <a:buClr>
                <a:schemeClr val="dk1"/>
              </a:buClr>
              <a:buSzPts val="2400"/>
              <a:buFont typeface="Jua"/>
              <a:buNone/>
              <a:defRPr sz="2400" b="0" i="0" u="none" strike="noStrike" cap="none">
                <a:solidFill>
                  <a:schemeClr val="dk1"/>
                </a:solidFill>
                <a:latin typeface="Jua"/>
                <a:ea typeface="Jua"/>
                <a:cs typeface="Jua"/>
                <a:sym typeface="Jua"/>
              </a:defRPr>
            </a:lvl5pPr>
            <a:lvl6pPr marR="0" lvl="5" algn="ctr" rtl="0">
              <a:lnSpc>
                <a:spcPct val="100000"/>
              </a:lnSpc>
              <a:spcBef>
                <a:spcPts val="0"/>
              </a:spcBef>
              <a:spcAft>
                <a:spcPts val="0"/>
              </a:spcAft>
              <a:buClr>
                <a:schemeClr val="dk1"/>
              </a:buClr>
              <a:buSzPts val="2400"/>
              <a:buFont typeface="Jua"/>
              <a:buNone/>
              <a:defRPr sz="2400" b="0" i="0" u="none" strike="noStrike" cap="none">
                <a:solidFill>
                  <a:schemeClr val="dk1"/>
                </a:solidFill>
                <a:latin typeface="Jua"/>
                <a:ea typeface="Jua"/>
                <a:cs typeface="Jua"/>
                <a:sym typeface="Jua"/>
              </a:defRPr>
            </a:lvl6pPr>
            <a:lvl7pPr marR="0" lvl="6" algn="ctr" rtl="0">
              <a:lnSpc>
                <a:spcPct val="100000"/>
              </a:lnSpc>
              <a:spcBef>
                <a:spcPts val="0"/>
              </a:spcBef>
              <a:spcAft>
                <a:spcPts val="0"/>
              </a:spcAft>
              <a:buClr>
                <a:schemeClr val="dk1"/>
              </a:buClr>
              <a:buSzPts val="2400"/>
              <a:buFont typeface="Jua"/>
              <a:buNone/>
              <a:defRPr sz="2400" b="0" i="0" u="none" strike="noStrike" cap="none">
                <a:solidFill>
                  <a:schemeClr val="dk1"/>
                </a:solidFill>
                <a:latin typeface="Jua"/>
                <a:ea typeface="Jua"/>
                <a:cs typeface="Jua"/>
                <a:sym typeface="Jua"/>
              </a:defRPr>
            </a:lvl7pPr>
            <a:lvl8pPr marR="0" lvl="7" algn="ctr" rtl="0">
              <a:lnSpc>
                <a:spcPct val="100000"/>
              </a:lnSpc>
              <a:spcBef>
                <a:spcPts val="0"/>
              </a:spcBef>
              <a:spcAft>
                <a:spcPts val="0"/>
              </a:spcAft>
              <a:buClr>
                <a:schemeClr val="dk1"/>
              </a:buClr>
              <a:buSzPts val="2400"/>
              <a:buFont typeface="Jua"/>
              <a:buNone/>
              <a:defRPr sz="2400" b="0" i="0" u="none" strike="noStrike" cap="none">
                <a:solidFill>
                  <a:schemeClr val="dk1"/>
                </a:solidFill>
                <a:latin typeface="Jua"/>
                <a:ea typeface="Jua"/>
                <a:cs typeface="Jua"/>
                <a:sym typeface="Jua"/>
              </a:defRPr>
            </a:lvl8pPr>
            <a:lvl9pPr marR="0" lvl="8" algn="ctr" rtl="0">
              <a:lnSpc>
                <a:spcPct val="100000"/>
              </a:lnSpc>
              <a:spcBef>
                <a:spcPts val="0"/>
              </a:spcBef>
              <a:spcAft>
                <a:spcPts val="0"/>
              </a:spcAft>
              <a:buClr>
                <a:schemeClr val="dk1"/>
              </a:buClr>
              <a:buSzPts val="2400"/>
              <a:buFont typeface="Jua"/>
              <a:buNone/>
              <a:defRPr sz="2400" b="0" i="0" u="none" strike="noStrike" cap="none">
                <a:solidFill>
                  <a:schemeClr val="dk1"/>
                </a:solidFill>
                <a:latin typeface="Jua"/>
                <a:ea typeface="Jua"/>
                <a:cs typeface="Jua"/>
                <a:sym typeface="Jua"/>
              </a:defRPr>
            </a:lvl9pPr>
          </a:lstStyle>
          <a:p>
            <a:r>
              <a:rPr lang="en" b="1" dirty="0"/>
              <a:t>4</a:t>
            </a:r>
          </a:p>
        </p:txBody>
      </p:sp>
      <p:sp>
        <p:nvSpPr>
          <p:cNvPr id="160" name="Google Shape;8340;p63">
            <a:extLst>
              <a:ext uri="{FF2B5EF4-FFF2-40B4-BE49-F238E27FC236}">
                <a16:creationId xmlns:a16="http://schemas.microsoft.com/office/drawing/2014/main" id="{5DA19A21-2CD3-49AC-8195-5F58884D10A0}"/>
              </a:ext>
            </a:extLst>
          </p:cNvPr>
          <p:cNvSpPr txBox="1">
            <a:spLocks/>
          </p:cNvSpPr>
          <p:nvPr/>
        </p:nvSpPr>
        <p:spPr>
          <a:xfrm>
            <a:off x="3472271" y="4098649"/>
            <a:ext cx="2145300" cy="9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Nanum Gothic"/>
              <a:buNone/>
              <a:defRPr sz="1800" b="0" i="0" u="none" strike="noStrike" cap="none">
                <a:solidFill>
                  <a:schemeClr val="dk1"/>
                </a:solidFill>
                <a:latin typeface="Nanum Gothic"/>
                <a:ea typeface="Nanum Gothic"/>
                <a:cs typeface="Nanum Gothic"/>
                <a:sym typeface="Nanum Gothic"/>
              </a:defRPr>
            </a:lvl1pPr>
            <a:lvl2pPr marL="914400" marR="0" lvl="1" indent="-317500" algn="ctr" rtl="0">
              <a:lnSpc>
                <a:spcPct val="100000"/>
              </a:lnSpc>
              <a:spcBef>
                <a:spcPts val="0"/>
              </a:spcBef>
              <a:spcAft>
                <a:spcPts val="0"/>
              </a:spcAft>
              <a:buClr>
                <a:schemeClr val="dk1"/>
              </a:buClr>
              <a:buSzPts val="1800"/>
              <a:buFont typeface="Nanum Gothic"/>
              <a:buNone/>
              <a:defRPr sz="1800" b="0" i="0" u="none" strike="noStrike" cap="none">
                <a:solidFill>
                  <a:schemeClr val="dk1"/>
                </a:solidFill>
                <a:latin typeface="Nanum Gothic"/>
                <a:ea typeface="Nanum Gothic"/>
                <a:cs typeface="Nanum Gothic"/>
                <a:sym typeface="Nanum Gothic"/>
              </a:defRPr>
            </a:lvl2pPr>
            <a:lvl3pPr marL="1371600" marR="0" lvl="2" indent="-317500" algn="ctr" rtl="0">
              <a:lnSpc>
                <a:spcPct val="100000"/>
              </a:lnSpc>
              <a:spcBef>
                <a:spcPts val="0"/>
              </a:spcBef>
              <a:spcAft>
                <a:spcPts val="0"/>
              </a:spcAft>
              <a:buClr>
                <a:schemeClr val="dk1"/>
              </a:buClr>
              <a:buSzPts val="1800"/>
              <a:buFont typeface="Nanum Gothic"/>
              <a:buNone/>
              <a:defRPr sz="1800" b="0" i="0" u="none" strike="noStrike" cap="none">
                <a:solidFill>
                  <a:schemeClr val="dk1"/>
                </a:solidFill>
                <a:latin typeface="Nanum Gothic"/>
                <a:ea typeface="Nanum Gothic"/>
                <a:cs typeface="Nanum Gothic"/>
                <a:sym typeface="Nanum Gothic"/>
              </a:defRPr>
            </a:lvl3pPr>
            <a:lvl4pPr marL="1828800" marR="0" lvl="3" indent="-317500" algn="ctr" rtl="0">
              <a:lnSpc>
                <a:spcPct val="100000"/>
              </a:lnSpc>
              <a:spcBef>
                <a:spcPts val="0"/>
              </a:spcBef>
              <a:spcAft>
                <a:spcPts val="0"/>
              </a:spcAft>
              <a:buClr>
                <a:schemeClr val="dk1"/>
              </a:buClr>
              <a:buSzPts val="1800"/>
              <a:buFont typeface="Nanum Gothic"/>
              <a:buNone/>
              <a:defRPr sz="1800" b="0" i="0" u="none" strike="noStrike" cap="none">
                <a:solidFill>
                  <a:schemeClr val="dk1"/>
                </a:solidFill>
                <a:latin typeface="Nanum Gothic"/>
                <a:ea typeface="Nanum Gothic"/>
                <a:cs typeface="Nanum Gothic"/>
                <a:sym typeface="Nanum Gothic"/>
              </a:defRPr>
            </a:lvl4pPr>
            <a:lvl5pPr marL="2286000" marR="0" lvl="4" indent="-317500" algn="ctr" rtl="0">
              <a:lnSpc>
                <a:spcPct val="100000"/>
              </a:lnSpc>
              <a:spcBef>
                <a:spcPts val="0"/>
              </a:spcBef>
              <a:spcAft>
                <a:spcPts val="0"/>
              </a:spcAft>
              <a:buClr>
                <a:schemeClr val="dk1"/>
              </a:buClr>
              <a:buSzPts val="1800"/>
              <a:buFont typeface="Nanum Gothic"/>
              <a:buNone/>
              <a:defRPr sz="1800" b="0" i="0" u="none" strike="noStrike" cap="none">
                <a:solidFill>
                  <a:schemeClr val="dk1"/>
                </a:solidFill>
                <a:latin typeface="Nanum Gothic"/>
                <a:ea typeface="Nanum Gothic"/>
                <a:cs typeface="Nanum Gothic"/>
                <a:sym typeface="Nanum Gothic"/>
              </a:defRPr>
            </a:lvl5pPr>
            <a:lvl6pPr marL="2743200" marR="0" lvl="5" indent="-317500" algn="ctr" rtl="0">
              <a:lnSpc>
                <a:spcPct val="100000"/>
              </a:lnSpc>
              <a:spcBef>
                <a:spcPts val="0"/>
              </a:spcBef>
              <a:spcAft>
                <a:spcPts val="0"/>
              </a:spcAft>
              <a:buClr>
                <a:schemeClr val="dk1"/>
              </a:buClr>
              <a:buSzPts val="1800"/>
              <a:buFont typeface="Nanum Gothic"/>
              <a:buNone/>
              <a:defRPr sz="1800" b="0" i="0" u="none" strike="noStrike" cap="none">
                <a:solidFill>
                  <a:schemeClr val="dk1"/>
                </a:solidFill>
                <a:latin typeface="Nanum Gothic"/>
                <a:ea typeface="Nanum Gothic"/>
                <a:cs typeface="Nanum Gothic"/>
                <a:sym typeface="Nanum Gothic"/>
              </a:defRPr>
            </a:lvl6pPr>
            <a:lvl7pPr marL="3200400" marR="0" lvl="6" indent="-317500" algn="ctr" rtl="0">
              <a:lnSpc>
                <a:spcPct val="100000"/>
              </a:lnSpc>
              <a:spcBef>
                <a:spcPts val="0"/>
              </a:spcBef>
              <a:spcAft>
                <a:spcPts val="0"/>
              </a:spcAft>
              <a:buClr>
                <a:schemeClr val="dk1"/>
              </a:buClr>
              <a:buSzPts val="1800"/>
              <a:buFont typeface="Nanum Gothic"/>
              <a:buNone/>
              <a:defRPr sz="1800" b="0" i="0" u="none" strike="noStrike" cap="none">
                <a:solidFill>
                  <a:schemeClr val="dk1"/>
                </a:solidFill>
                <a:latin typeface="Nanum Gothic"/>
                <a:ea typeface="Nanum Gothic"/>
                <a:cs typeface="Nanum Gothic"/>
                <a:sym typeface="Nanum Gothic"/>
              </a:defRPr>
            </a:lvl7pPr>
            <a:lvl8pPr marL="3657600" marR="0" lvl="7" indent="-317500" algn="ctr" rtl="0">
              <a:lnSpc>
                <a:spcPct val="100000"/>
              </a:lnSpc>
              <a:spcBef>
                <a:spcPts val="0"/>
              </a:spcBef>
              <a:spcAft>
                <a:spcPts val="0"/>
              </a:spcAft>
              <a:buClr>
                <a:schemeClr val="dk1"/>
              </a:buClr>
              <a:buSzPts val="1800"/>
              <a:buFont typeface="Nanum Gothic"/>
              <a:buNone/>
              <a:defRPr sz="1800" b="0" i="0" u="none" strike="noStrike" cap="none">
                <a:solidFill>
                  <a:schemeClr val="dk1"/>
                </a:solidFill>
                <a:latin typeface="Nanum Gothic"/>
                <a:ea typeface="Nanum Gothic"/>
                <a:cs typeface="Nanum Gothic"/>
                <a:sym typeface="Nanum Gothic"/>
              </a:defRPr>
            </a:lvl8pPr>
            <a:lvl9pPr marL="4114800" marR="0" lvl="8" indent="-317500" algn="ctr" rtl="0">
              <a:lnSpc>
                <a:spcPct val="100000"/>
              </a:lnSpc>
              <a:spcBef>
                <a:spcPts val="0"/>
              </a:spcBef>
              <a:spcAft>
                <a:spcPts val="0"/>
              </a:spcAft>
              <a:buClr>
                <a:schemeClr val="dk1"/>
              </a:buClr>
              <a:buSzPts val="1800"/>
              <a:buFont typeface="Nanum Gothic"/>
              <a:buNone/>
              <a:defRPr sz="1800" b="0" i="0" u="none" strike="noStrike" cap="none">
                <a:solidFill>
                  <a:schemeClr val="dk1"/>
                </a:solidFill>
                <a:latin typeface="Nanum Gothic"/>
                <a:ea typeface="Nanum Gothic"/>
                <a:cs typeface="Nanum Gothic"/>
                <a:sym typeface="Nanum Gothic"/>
              </a:defRPr>
            </a:lvl9pPr>
          </a:lstStyle>
          <a:p>
            <a:pPr marL="0" indent="0"/>
            <a:r>
              <a:rPr lang="en-CA" dirty="0">
                <a:latin typeface="Times New Roman" panose="02020603050405020304" pitchFamily="18" charset="0"/>
                <a:cs typeface="Times New Roman" panose="02020603050405020304" pitchFamily="18" charset="0"/>
              </a:rPr>
              <a:t>Creation </a:t>
            </a:r>
          </a:p>
          <a:p>
            <a:pPr marL="0" indent="0"/>
            <a:r>
              <a:rPr lang="en-CA" dirty="0">
                <a:latin typeface="Times New Roman" panose="02020603050405020304" pitchFamily="18" charset="0"/>
                <a:cs typeface="Times New Roman" panose="02020603050405020304" pitchFamily="18" charset="0"/>
              </a:rPr>
              <a:t>of inclusive leadership education</a:t>
            </a:r>
            <a:endParaRPr lang="en-CA" dirty="0"/>
          </a:p>
        </p:txBody>
      </p:sp>
      <p:grpSp>
        <p:nvGrpSpPr>
          <p:cNvPr id="164" name="Google Shape;9853;p74">
            <a:extLst>
              <a:ext uri="{FF2B5EF4-FFF2-40B4-BE49-F238E27FC236}">
                <a16:creationId xmlns:a16="http://schemas.microsoft.com/office/drawing/2014/main" id="{0110B382-0F4E-473E-BEF9-84D4012B9440}"/>
              </a:ext>
            </a:extLst>
          </p:cNvPr>
          <p:cNvGrpSpPr/>
          <p:nvPr/>
        </p:nvGrpSpPr>
        <p:grpSpPr>
          <a:xfrm rot="19814331">
            <a:off x="5525674" y="4174721"/>
            <a:ext cx="443875" cy="320959"/>
            <a:chOff x="4660325" y="1866850"/>
            <a:chExt cx="68350" cy="58100"/>
          </a:xfrm>
        </p:grpSpPr>
        <p:sp>
          <p:nvSpPr>
            <p:cNvPr id="165" name="Google Shape;9854;p74">
              <a:extLst>
                <a:ext uri="{FF2B5EF4-FFF2-40B4-BE49-F238E27FC236}">
                  <a16:creationId xmlns:a16="http://schemas.microsoft.com/office/drawing/2014/main" id="{3739C565-E693-4113-B926-37D3A2134FBC}"/>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855;p74">
              <a:extLst>
                <a:ext uri="{FF2B5EF4-FFF2-40B4-BE49-F238E27FC236}">
                  <a16:creationId xmlns:a16="http://schemas.microsoft.com/office/drawing/2014/main" id="{4A177439-062A-41E9-8D36-37AF33DFF228}"/>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9853;p74">
            <a:extLst>
              <a:ext uri="{FF2B5EF4-FFF2-40B4-BE49-F238E27FC236}">
                <a16:creationId xmlns:a16="http://schemas.microsoft.com/office/drawing/2014/main" id="{344DAF76-A4A7-47BA-BDAB-BEC657CCE3FB}"/>
              </a:ext>
            </a:extLst>
          </p:cNvPr>
          <p:cNvGrpSpPr/>
          <p:nvPr/>
        </p:nvGrpSpPr>
        <p:grpSpPr>
          <a:xfrm>
            <a:off x="3103074" y="1282152"/>
            <a:ext cx="443875" cy="320959"/>
            <a:chOff x="4660325" y="1866850"/>
            <a:chExt cx="68350" cy="58100"/>
          </a:xfrm>
        </p:grpSpPr>
        <p:sp>
          <p:nvSpPr>
            <p:cNvPr id="168" name="Google Shape;9854;p74">
              <a:extLst>
                <a:ext uri="{FF2B5EF4-FFF2-40B4-BE49-F238E27FC236}">
                  <a16:creationId xmlns:a16="http://schemas.microsoft.com/office/drawing/2014/main" id="{22040297-BEED-4A30-9675-72CC24A17FC1}"/>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855;p74">
              <a:extLst>
                <a:ext uri="{FF2B5EF4-FFF2-40B4-BE49-F238E27FC236}">
                  <a16:creationId xmlns:a16="http://schemas.microsoft.com/office/drawing/2014/main" id="{9C4EE5B9-B731-45F5-96F2-93F7ABDA7F07}"/>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9853;p74">
            <a:extLst>
              <a:ext uri="{FF2B5EF4-FFF2-40B4-BE49-F238E27FC236}">
                <a16:creationId xmlns:a16="http://schemas.microsoft.com/office/drawing/2014/main" id="{4E5F29E8-603B-42BB-8826-B97639885056}"/>
              </a:ext>
            </a:extLst>
          </p:cNvPr>
          <p:cNvGrpSpPr/>
          <p:nvPr/>
        </p:nvGrpSpPr>
        <p:grpSpPr>
          <a:xfrm rot="5400000">
            <a:off x="4335014" y="2808412"/>
            <a:ext cx="443875" cy="320959"/>
            <a:chOff x="4660325" y="1866850"/>
            <a:chExt cx="68350" cy="58100"/>
          </a:xfrm>
        </p:grpSpPr>
        <p:sp>
          <p:nvSpPr>
            <p:cNvPr id="171" name="Google Shape;9854;p74">
              <a:extLst>
                <a:ext uri="{FF2B5EF4-FFF2-40B4-BE49-F238E27FC236}">
                  <a16:creationId xmlns:a16="http://schemas.microsoft.com/office/drawing/2014/main" id="{499BB4B8-61F0-4253-BBCF-309F6126FC23}"/>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855;p74">
              <a:extLst>
                <a:ext uri="{FF2B5EF4-FFF2-40B4-BE49-F238E27FC236}">
                  <a16:creationId xmlns:a16="http://schemas.microsoft.com/office/drawing/2014/main" id="{229BF1C0-1678-4747-853E-DC4F1B9E4DD9}"/>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36"/>
        <p:cNvGrpSpPr/>
        <p:nvPr/>
      </p:nvGrpSpPr>
      <p:grpSpPr>
        <a:xfrm>
          <a:off x="0" y="0"/>
          <a:ext cx="0" cy="0"/>
          <a:chOff x="0" y="0"/>
          <a:chExt cx="0" cy="0"/>
        </a:xfrm>
      </p:grpSpPr>
      <p:sp>
        <p:nvSpPr>
          <p:cNvPr id="7737" name="Google Shape;7737;p51"/>
          <p:cNvSpPr/>
          <p:nvPr/>
        </p:nvSpPr>
        <p:spPr>
          <a:xfrm>
            <a:off x="2369504" y="1422492"/>
            <a:ext cx="4534464" cy="309699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txBody>
          <a:bodyPr/>
          <a:lstStyle/>
          <a:p>
            <a:endParaRPr lang="en-CA" dirty="0"/>
          </a:p>
        </p:txBody>
      </p:sp>
      <p:sp>
        <p:nvSpPr>
          <p:cNvPr id="7738" name="Google Shape;7738;p51"/>
          <p:cNvSpPr txBox="1">
            <a:spLocks noGrp="1"/>
          </p:cNvSpPr>
          <p:nvPr>
            <p:ph type="title"/>
          </p:nvPr>
        </p:nvSpPr>
        <p:spPr>
          <a:xfrm>
            <a:off x="2508900" y="1618408"/>
            <a:ext cx="4069925" cy="2023008"/>
          </a:xfrm>
          <a:prstGeom prst="rect">
            <a:avLst/>
          </a:prstGeom>
        </p:spPr>
        <p:txBody>
          <a:bodyPr spcFirstLastPara="1" wrap="square" lIns="91425" tIns="91425" rIns="91425" bIns="91425" anchor="ctr" anchorCtr="0">
            <a:noAutofit/>
          </a:bodyPr>
          <a:lstStyle/>
          <a:p>
            <a:r>
              <a:rPr lang="en-CA" sz="2800" b="1" dirty="0">
                <a:latin typeface="Times New Roman" panose="02020603050405020304" pitchFamily="18" charset="0"/>
                <a:cs typeface="Times New Roman" panose="02020603050405020304" pitchFamily="18" charset="0"/>
              </a:rPr>
              <a:t>Conclusion</a:t>
            </a:r>
            <a:br>
              <a:rPr lang="en-CA" sz="2400" b="1" dirty="0">
                <a:latin typeface="Times New Roman" panose="02020603050405020304" pitchFamily="18" charset="0"/>
                <a:cs typeface="Times New Roman" panose="02020603050405020304" pitchFamily="18" charset="0"/>
              </a:rPr>
            </a:br>
            <a:br>
              <a:rPr lang="en-CA" sz="2400" b="1" dirty="0">
                <a:latin typeface="Times New Roman" panose="02020603050405020304" pitchFamily="18" charset="0"/>
                <a:cs typeface="Times New Roman" panose="02020603050405020304" pitchFamily="18" charset="0"/>
              </a:rPr>
            </a:br>
            <a:r>
              <a:rPr lang="en-CA" sz="2000" i="1" dirty="0">
                <a:effectLst/>
                <a:latin typeface="Times New Roman" panose="02020603050405020304" pitchFamily="18" charset="0"/>
                <a:ea typeface="Calibri" panose="020F0502020204030204" pitchFamily="34" charset="0"/>
                <a:cs typeface="Times New Roman" panose="02020603050405020304" pitchFamily="18" charset="0"/>
              </a:rPr>
              <a:t>Diversity makes us all richer</a:t>
            </a:r>
            <a:br>
              <a:rPr lang="en-CA"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CA" sz="2000" i="1" dirty="0">
                <a:effectLst/>
                <a:latin typeface="Times New Roman" panose="02020603050405020304" pitchFamily="18" charset="0"/>
                <a:ea typeface="Calibri" panose="020F0502020204030204" pitchFamily="34" charset="0"/>
                <a:cs typeface="Times New Roman" panose="02020603050405020304" pitchFamily="18" charset="0"/>
              </a:rPr>
              <a:t>~ Mallia, 2019, p. 213</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53"/>
        <p:cNvGrpSpPr/>
        <p:nvPr/>
      </p:nvGrpSpPr>
      <p:grpSpPr>
        <a:xfrm>
          <a:off x="0" y="0"/>
          <a:ext cx="0" cy="0"/>
          <a:chOff x="0" y="0"/>
          <a:chExt cx="0" cy="0"/>
        </a:xfrm>
      </p:grpSpPr>
      <p:grpSp>
        <p:nvGrpSpPr>
          <p:cNvPr id="8127" name="Google Shape;8127;p61"/>
          <p:cNvGrpSpPr/>
          <p:nvPr/>
        </p:nvGrpSpPr>
        <p:grpSpPr>
          <a:xfrm>
            <a:off x="1875938" y="269793"/>
            <a:ext cx="5726780" cy="4506804"/>
            <a:chOff x="1896988" y="318345"/>
            <a:chExt cx="5726780" cy="4506804"/>
          </a:xfrm>
        </p:grpSpPr>
        <p:sp>
          <p:nvSpPr>
            <p:cNvPr id="8128" name="Google Shape;8128;p61"/>
            <p:cNvSpPr/>
            <p:nvPr/>
          </p:nvSpPr>
          <p:spPr>
            <a:xfrm rot="10356545">
              <a:off x="2128148" y="616481"/>
              <a:ext cx="4887705" cy="3910532"/>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8129" name="Google Shape;8129;p61"/>
            <p:cNvSpPr/>
            <p:nvPr/>
          </p:nvSpPr>
          <p:spPr>
            <a:xfrm rot="-7824586">
              <a:off x="2257307" y="519114"/>
              <a:ext cx="478109" cy="874791"/>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8130" name="Google Shape;8130;p61"/>
            <p:cNvSpPr/>
            <p:nvPr/>
          </p:nvSpPr>
          <p:spPr>
            <a:xfrm rot="9828874" flipH="1">
              <a:off x="7119739" y="2127459"/>
              <a:ext cx="408016" cy="74663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grpSp>
      <p:sp>
        <p:nvSpPr>
          <p:cNvPr id="8134" name="Google Shape;8134;p61"/>
          <p:cNvSpPr txBox="1">
            <a:spLocks noGrp="1"/>
          </p:cNvSpPr>
          <p:nvPr>
            <p:ph type="subTitle" idx="3"/>
          </p:nvPr>
        </p:nvSpPr>
        <p:spPr>
          <a:xfrm>
            <a:off x="3339679" y="1148971"/>
            <a:ext cx="2662279"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latin typeface="Times New Roman" panose="02020603050405020304" pitchFamily="18" charset="0"/>
                <a:cs typeface="Times New Roman" panose="02020603050405020304" pitchFamily="18" charset="0"/>
              </a:rPr>
              <a:t>Thanks!</a:t>
            </a:r>
            <a:endParaRPr sz="5000" dirty="0"/>
          </a:p>
        </p:txBody>
      </p:sp>
      <p:pic>
        <p:nvPicPr>
          <p:cNvPr id="2" name="Picture 1">
            <a:extLst>
              <a:ext uri="{FF2B5EF4-FFF2-40B4-BE49-F238E27FC236}">
                <a16:creationId xmlns:a16="http://schemas.microsoft.com/office/drawing/2014/main" id="{53F1FACE-BB07-4E54-9882-E2F89625FD2E}"/>
              </a:ext>
            </a:extLst>
          </p:cNvPr>
          <p:cNvPicPr>
            <a:picLocks noChangeAspect="1"/>
          </p:cNvPicPr>
          <p:nvPr/>
        </p:nvPicPr>
        <p:blipFill>
          <a:blip r:embed="rId3"/>
          <a:stretch>
            <a:fillRect/>
          </a:stretch>
        </p:blipFill>
        <p:spPr>
          <a:xfrm>
            <a:off x="2616731" y="2047177"/>
            <a:ext cx="4109060" cy="1896020"/>
          </a:xfrm>
          <a:prstGeom prst="rect">
            <a:avLst/>
          </a:prstGeom>
          <a:ln>
            <a:noFill/>
          </a:ln>
          <a:effectLst>
            <a:softEdge rad="112500"/>
          </a:effectLst>
        </p:spPr>
      </p:pic>
      <p:sp>
        <p:nvSpPr>
          <p:cNvPr id="3" name="TextBox 2">
            <a:extLst>
              <a:ext uri="{FF2B5EF4-FFF2-40B4-BE49-F238E27FC236}">
                <a16:creationId xmlns:a16="http://schemas.microsoft.com/office/drawing/2014/main" id="{0AF97EFD-E1D9-4E57-A229-004CB21B34DB}"/>
              </a:ext>
            </a:extLst>
          </p:cNvPr>
          <p:cNvSpPr txBox="1"/>
          <p:nvPr/>
        </p:nvSpPr>
        <p:spPr>
          <a:xfrm>
            <a:off x="6009880" y="4734525"/>
            <a:ext cx="2893110" cy="261610"/>
          </a:xfrm>
          <a:prstGeom prst="rect">
            <a:avLst/>
          </a:prstGeom>
          <a:noFill/>
        </p:spPr>
        <p:txBody>
          <a:bodyPr wrap="square" rtlCol="0">
            <a:spAutoFit/>
          </a:bodyPr>
          <a:lstStyle/>
          <a:p>
            <a:pPr algn="r"/>
            <a:r>
              <a:rPr lang="en-CA" sz="1050" dirty="0">
                <a:latin typeface="Times New Roman" panose="02020603050405020304" pitchFamily="18" charset="0"/>
                <a:cs typeface="Times New Roman" panose="02020603050405020304" pitchFamily="18" charset="0"/>
              </a:rPr>
              <a:t>Credit: PPT Template by Slidesgo &amp; Freepick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sp>
        <p:nvSpPr>
          <p:cNvPr id="7365" name="Google Shape;7365;p44"/>
          <p:cNvSpPr txBox="1">
            <a:spLocks noGrp="1"/>
          </p:cNvSpPr>
          <p:nvPr>
            <p:ph type="title"/>
          </p:nvPr>
        </p:nvSpPr>
        <p:spPr>
          <a:xfrm>
            <a:off x="397636" y="644056"/>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b="1" dirty="0">
                <a:latin typeface="Times New Roman" panose="02020603050405020304" pitchFamily="18" charset="0"/>
                <a:cs typeface="Times New Roman" panose="02020603050405020304" pitchFamily="18" charset="0"/>
              </a:rPr>
              <a:t>Overview</a:t>
            </a:r>
            <a:endParaRPr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3FA8C2E-1B63-477F-852B-06F31E27835D}"/>
              </a:ext>
            </a:extLst>
          </p:cNvPr>
          <p:cNvSpPr>
            <a:spLocks noGrp="1"/>
          </p:cNvSpPr>
          <p:nvPr>
            <p:ph type="subTitle" idx="1"/>
          </p:nvPr>
        </p:nvSpPr>
        <p:spPr>
          <a:xfrm>
            <a:off x="3281127" y="1577947"/>
            <a:ext cx="3613288" cy="2921497"/>
          </a:xfrm>
        </p:spPr>
        <p:txBody>
          <a:bodyPr/>
          <a:lstStyle/>
          <a:p>
            <a:pPr>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Background</a:t>
            </a:r>
          </a:p>
          <a:p>
            <a:pPr>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Research Overview</a:t>
            </a:r>
          </a:p>
          <a:p>
            <a:pPr>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Leadership Literature</a:t>
            </a:r>
          </a:p>
          <a:p>
            <a:pPr>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Methodology</a:t>
            </a:r>
          </a:p>
          <a:p>
            <a:pPr>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Theoretical Framework</a:t>
            </a:r>
          </a:p>
          <a:p>
            <a:pPr>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Findings</a:t>
            </a:r>
          </a:p>
          <a:p>
            <a:pPr>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Limitations</a:t>
            </a:r>
          </a:p>
          <a:p>
            <a:pPr>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Implications</a:t>
            </a:r>
          </a:p>
          <a:p>
            <a:pPr>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Conclusions</a:t>
            </a:r>
          </a:p>
          <a:p>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09"/>
        <p:cNvGrpSpPr/>
        <p:nvPr/>
      </p:nvGrpSpPr>
      <p:grpSpPr>
        <a:xfrm>
          <a:off x="0" y="0"/>
          <a:ext cx="0" cy="0"/>
          <a:chOff x="0" y="0"/>
          <a:chExt cx="0" cy="0"/>
        </a:xfrm>
      </p:grpSpPr>
      <p:sp>
        <p:nvSpPr>
          <p:cNvPr id="8310" name="Google Shape;8310;p62"/>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Background</a:t>
            </a:r>
            <a:endParaRPr b="1" dirty="0">
              <a:latin typeface="Times New Roman" panose="02020603050405020304" pitchFamily="18" charset="0"/>
              <a:cs typeface="Times New Roman" panose="02020603050405020304" pitchFamily="18" charset="0"/>
            </a:endParaRPr>
          </a:p>
        </p:txBody>
      </p:sp>
      <p:sp>
        <p:nvSpPr>
          <p:cNvPr id="8311" name="Google Shape;8311;p62"/>
          <p:cNvSpPr txBox="1"/>
          <p:nvPr/>
        </p:nvSpPr>
        <p:spPr>
          <a:xfrm>
            <a:off x="1023541" y="2027706"/>
            <a:ext cx="2310000"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dk1"/>
                </a:solidFill>
                <a:latin typeface="Times New Roman" panose="02020603050405020304" pitchFamily="18" charset="0"/>
                <a:ea typeface="Nanum Gothic"/>
                <a:cs typeface="Times New Roman" panose="02020603050405020304" pitchFamily="18" charset="0"/>
                <a:sym typeface="Nanum Gothic"/>
              </a:rPr>
              <a:t>Visual Artist</a:t>
            </a:r>
            <a:endParaRPr sz="2000" dirty="0">
              <a:solidFill>
                <a:schemeClr val="dk1"/>
              </a:solidFill>
              <a:latin typeface="Times New Roman" panose="02020603050405020304" pitchFamily="18" charset="0"/>
              <a:ea typeface="Nanum Gothic"/>
              <a:cs typeface="Times New Roman" panose="02020603050405020304" pitchFamily="18" charset="0"/>
              <a:sym typeface="Nanum Gothic"/>
            </a:endParaRPr>
          </a:p>
        </p:txBody>
      </p:sp>
      <p:sp>
        <p:nvSpPr>
          <p:cNvPr id="8312" name="Google Shape;8312;p62"/>
          <p:cNvSpPr txBox="1"/>
          <p:nvPr/>
        </p:nvSpPr>
        <p:spPr>
          <a:xfrm>
            <a:off x="5814997" y="2027706"/>
            <a:ext cx="2310000"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dk1"/>
                </a:solidFill>
                <a:latin typeface="Times New Roman" panose="02020603050405020304" pitchFamily="18" charset="0"/>
                <a:ea typeface="Nanum Gothic"/>
                <a:cs typeface="Times New Roman" panose="02020603050405020304" pitchFamily="18" charset="0"/>
                <a:sym typeface="Nanum Gothic"/>
              </a:rPr>
              <a:t>Researcher</a:t>
            </a:r>
            <a:endParaRPr sz="2000" dirty="0">
              <a:solidFill>
                <a:schemeClr val="dk1"/>
              </a:solidFill>
              <a:latin typeface="Times New Roman" panose="02020603050405020304" pitchFamily="18" charset="0"/>
              <a:ea typeface="Nanum Gothic"/>
              <a:cs typeface="Times New Roman" panose="02020603050405020304" pitchFamily="18" charset="0"/>
              <a:sym typeface="Nanum Gothic"/>
            </a:endParaRPr>
          </a:p>
        </p:txBody>
      </p:sp>
      <p:sp>
        <p:nvSpPr>
          <p:cNvPr id="8313" name="Google Shape;8313;p62"/>
          <p:cNvSpPr/>
          <p:nvPr/>
        </p:nvSpPr>
        <p:spPr>
          <a:xfrm rot="-440281">
            <a:off x="1853229" y="1395980"/>
            <a:ext cx="650629" cy="59589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62"/>
          <p:cNvSpPr txBox="1">
            <a:spLocks noGrp="1"/>
          </p:cNvSpPr>
          <p:nvPr>
            <p:ph type="title" idx="4294967295"/>
          </p:nvPr>
        </p:nvSpPr>
        <p:spPr>
          <a:xfrm>
            <a:off x="1973024" y="1465330"/>
            <a:ext cx="411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1</a:t>
            </a:r>
            <a:endParaRPr sz="2400">
              <a:solidFill>
                <a:schemeClr val="lt1"/>
              </a:solidFill>
            </a:endParaRPr>
          </a:p>
        </p:txBody>
      </p:sp>
      <p:sp>
        <p:nvSpPr>
          <p:cNvPr id="8315" name="Google Shape;8315;p62"/>
          <p:cNvSpPr/>
          <p:nvPr/>
        </p:nvSpPr>
        <p:spPr>
          <a:xfrm rot="-440281">
            <a:off x="6641619" y="1399282"/>
            <a:ext cx="650629" cy="592576"/>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62"/>
          <p:cNvSpPr txBox="1">
            <a:spLocks noGrp="1"/>
          </p:cNvSpPr>
          <p:nvPr>
            <p:ph type="title" idx="4294967295"/>
          </p:nvPr>
        </p:nvSpPr>
        <p:spPr>
          <a:xfrm>
            <a:off x="6761201" y="1465330"/>
            <a:ext cx="411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2</a:t>
            </a:r>
            <a:endParaRPr sz="2400" dirty="0"/>
          </a:p>
        </p:txBody>
      </p:sp>
      <p:grpSp>
        <p:nvGrpSpPr>
          <p:cNvPr id="8317" name="Google Shape;8317;p62"/>
          <p:cNvGrpSpPr/>
          <p:nvPr/>
        </p:nvGrpSpPr>
        <p:grpSpPr>
          <a:xfrm>
            <a:off x="3397297" y="1637705"/>
            <a:ext cx="2349406" cy="2325290"/>
            <a:chOff x="1153400" y="238125"/>
            <a:chExt cx="5260650" cy="5206650"/>
          </a:xfrm>
        </p:grpSpPr>
        <p:sp>
          <p:nvSpPr>
            <p:cNvPr id="8318" name="Google Shape;8318;p62"/>
            <p:cNvSpPr/>
            <p:nvPr/>
          </p:nvSpPr>
          <p:spPr>
            <a:xfrm>
              <a:off x="1667050" y="238125"/>
              <a:ext cx="2420950" cy="2771475"/>
            </a:xfrm>
            <a:custGeom>
              <a:avLst/>
              <a:gdLst/>
              <a:ahLst/>
              <a:cxnLst/>
              <a:rect l="l" t="t" r="r" b="b"/>
              <a:pathLst>
                <a:path w="96838" h="110859" extrusionOk="0">
                  <a:moveTo>
                    <a:pt x="45004" y="0"/>
                  </a:moveTo>
                  <a:cubicBezTo>
                    <a:pt x="37241" y="0"/>
                    <a:pt x="30412" y="5312"/>
                    <a:pt x="30353" y="12024"/>
                  </a:cubicBezTo>
                  <a:cubicBezTo>
                    <a:pt x="30295" y="16169"/>
                    <a:pt x="33097" y="18679"/>
                    <a:pt x="36949" y="20955"/>
                  </a:cubicBezTo>
                  <a:cubicBezTo>
                    <a:pt x="36949" y="20955"/>
                    <a:pt x="23900" y="17816"/>
                    <a:pt x="13748" y="17816"/>
                  </a:cubicBezTo>
                  <a:cubicBezTo>
                    <a:pt x="8672" y="17816"/>
                    <a:pt x="4320" y="18601"/>
                    <a:pt x="2686" y="20955"/>
                  </a:cubicBezTo>
                  <a:cubicBezTo>
                    <a:pt x="1635" y="22473"/>
                    <a:pt x="2686" y="55160"/>
                    <a:pt x="2686" y="55160"/>
                  </a:cubicBezTo>
                  <a:cubicBezTo>
                    <a:pt x="4787" y="50957"/>
                    <a:pt x="8523" y="49090"/>
                    <a:pt x="12900" y="49090"/>
                  </a:cubicBezTo>
                  <a:lnTo>
                    <a:pt x="13251" y="49090"/>
                  </a:lnTo>
                  <a:cubicBezTo>
                    <a:pt x="19963" y="49206"/>
                    <a:pt x="25859" y="51483"/>
                    <a:pt x="26092" y="63215"/>
                  </a:cubicBezTo>
                  <a:cubicBezTo>
                    <a:pt x="26151" y="71504"/>
                    <a:pt x="20430" y="77749"/>
                    <a:pt x="13718" y="77749"/>
                  </a:cubicBezTo>
                  <a:lnTo>
                    <a:pt x="13543" y="77749"/>
                  </a:lnTo>
                  <a:cubicBezTo>
                    <a:pt x="9048" y="77691"/>
                    <a:pt x="4729" y="74656"/>
                    <a:pt x="2627" y="70278"/>
                  </a:cubicBezTo>
                  <a:cubicBezTo>
                    <a:pt x="2627" y="70278"/>
                    <a:pt x="1" y="100864"/>
                    <a:pt x="2627" y="103958"/>
                  </a:cubicBezTo>
                  <a:cubicBezTo>
                    <a:pt x="7063" y="109133"/>
                    <a:pt x="17635" y="110859"/>
                    <a:pt x="29759" y="110859"/>
                  </a:cubicBezTo>
                  <a:cubicBezTo>
                    <a:pt x="54006" y="110859"/>
                    <a:pt x="84463" y="103958"/>
                    <a:pt x="84463" y="103958"/>
                  </a:cubicBezTo>
                  <a:cubicBezTo>
                    <a:pt x="84463" y="103958"/>
                    <a:pt x="96837" y="22823"/>
                    <a:pt x="84463" y="20955"/>
                  </a:cubicBezTo>
                  <a:cubicBezTo>
                    <a:pt x="81933" y="20566"/>
                    <a:pt x="77679" y="20436"/>
                    <a:pt x="73130" y="20436"/>
                  </a:cubicBezTo>
                  <a:cubicBezTo>
                    <a:pt x="64033" y="20436"/>
                    <a:pt x="53760" y="20955"/>
                    <a:pt x="53760" y="20955"/>
                  </a:cubicBezTo>
                  <a:cubicBezTo>
                    <a:pt x="57671" y="18737"/>
                    <a:pt x="59772" y="16636"/>
                    <a:pt x="59889" y="12491"/>
                  </a:cubicBezTo>
                  <a:cubicBezTo>
                    <a:pt x="59947" y="5720"/>
                    <a:pt x="53818" y="117"/>
                    <a:pt x="45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62"/>
            <p:cNvSpPr/>
            <p:nvPr/>
          </p:nvSpPr>
          <p:spPr>
            <a:xfrm>
              <a:off x="3616625" y="2837050"/>
              <a:ext cx="2289600" cy="2607725"/>
            </a:xfrm>
            <a:custGeom>
              <a:avLst/>
              <a:gdLst/>
              <a:ahLst/>
              <a:cxnLst/>
              <a:rect l="l" t="t" r="r" b="b"/>
              <a:pathLst>
                <a:path w="91584" h="104309" extrusionOk="0">
                  <a:moveTo>
                    <a:pt x="6480" y="1"/>
                  </a:moveTo>
                  <a:cubicBezTo>
                    <a:pt x="6480" y="1"/>
                    <a:pt x="0" y="75474"/>
                    <a:pt x="6480" y="82362"/>
                  </a:cubicBezTo>
                  <a:cubicBezTo>
                    <a:pt x="8017" y="83996"/>
                    <a:pt x="11512" y="84541"/>
                    <a:pt x="15490" y="84541"/>
                  </a:cubicBezTo>
                  <a:cubicBezTo>
                    <a:pt x="23446" y="84541"/>
                    <a:pt x="33329" y="82362"/>
                    <a:pt x="33330" y="82362"/>
                  </a:cubicBezTo>
                  <a:lnTo>
                    <a:pt x="33330" y="82362"/>
                  </a:lnTo>
                  <a:cubicBezTo>
                    <a:pt x="30470" y="84696"/>
                    <a:pt x="28777" y="88140"/>
                    <a:pt x="28719" y="91876"/>
                  </a:cubicBezTo>
                  <a:cubicBezTo>
                    <a:pt x="28602" y="98589"/>
                    <a:pt x="35081" y="104309"/>
                    <a:pt x="43253" y="104309"/>
                  </a:cubicBezTo>
                  <a:cubicBezTo>
                    <a:pt x="52184" y="104309"/>
                    <a:pt x="58079" y="99056"/>
                    <a:pt x="58196" y="92343"/>
                  </a:cubicBezTo>
                  <a:cubicBezTo>
                    <a:pt x="58254" y="88199"/>
                    <a:pt x="55861" y="84638"/>
                    <a:pt x="52008" y="82420"/>
                  </a:cubicBezTo>
                  <a:lnTo>
                    <a:pt x="52008" y="82420"/>
                  </a:lnTo>
                  <a:cubicBezTo>
                    <a:pt x="52009" y="82420"/>
                    <a:pt x="66536" y="83561"/>
                    <a:pt x="77415" y="83561"/>
                  </a:cubicBezTo>
                  <a:cubicBezTo>
                    <a:pt x="82854" y="83561"/>
                    <a:pt x="87381" y="83276"/>
                    <a:pt x="88723" y="82420"/>
                  </a:cubicBezTo>
                  <a:cubicBezTo>
                    <a:pt x="91584" y="80552"/>
                    <a:pt x="88723" y="49616"/>
                    <a:pt x="88723" y="49616"/>
                  </a:cubicBezTo>
                  <a:cubicBezTo>
                    <a:pt x="86564" y="53935"/>
                    <a:pt x="79384" y="56912"/>
                    <a:pt x="74890" y="56912"/>
                  </a:cubicBezTo>
                  <a:lnTo>
                    <a:pt x="74714" y="56912"/>
                  </a:lnTo>
                  <a:cubicBezTo>
                    <a:pt x="68002" y="56854"/>
                    <a:pt x="62632" y="49616"/>
                    <a:pt x="62749" y="41969"/>
                  </a:cubicBezTo>
                  <a:cubicBezTo>
                    <a:pt x="62865" y="32922"/>
                    <a:pt x="68410" y="27377"/>
                    <a:pt x="75065" y="27377"/>
                  </a:cubicBezTo>
                  <a:lnTo>
                    <a:pt x="75240" y="27377"/>
                  </a:lnTo>
                  <a:cubicBezTo>
                    <a:pt x="79734" y="27435"/>
                    <a:pt x="86680" y="30470"/>
                    <a:pt x="88782" y="34848"/>
                  </a:cubicBezTo>
                  <a:lnTo>
                    <a:pt x="88782" y="1"/>
                  </a:lnTo>
                  <a:lnTo>
                    <a:pt x="53818" y="1"/>
                  </a:lnTo>
                  <a:cubicBezTo>
                    <a:pt x="57495" y="2277"/>
                    <a:pt x="59713" y="6363"/>
                    <a:pt x="59597" y="10741"/>
                  </a:cubicBezTo>
                  <a:cubicBezTo>
                    <a:pt x="59480" y="17337"/>
                    <a:pt x="58137" y="22707"/>
                    <a:pt x="44887" y="22707"/>
                  </a:cubicBezTo>
                  <a:lnTo>
                    <a:pt x="44012" y="22707"/>
                  </a:lnTo>
                  <a:cubicBezTo>
                    <a:pt x="35840" y="22532"/>
                    <a:pt x="30003" y="16987"/>
                    <a:pt x="30061" y="10216"/>
                  </a:cubicBezTo>
                  <a:cubicBezTo>
                    <a:pt x="30178" y="6013"/>
                    <a:pt x="32746" y="2394"/>
                    <a:pt x="36657" y="234"/>
                  </a:cubicBezTo>
                  <a:lnTo>
                    <a:pt x="6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62"/>
            <p:cNvSpPr/>
            <p:nvPr/>
          </p:nvSpPr>
          <p:spPr>
            <a:xfrm>
              <a:off x="1153400" y="2232925"/>
              <a:ext cx="3198725" cy="2726725"/>
            </a:xfrm>
            <a:custGeom>
              <a:avLst/>
              <a:gdLst/>
              <a:ahLst/>
              <a:cxnLst/>
              <a:rect l="l" t="t" r="r" b="b"/>
              <a:pathLst>
                <a:path w="127949" h="109069" extrusionOk="0">
                  <a:moveTo>
                    <a:pt x="66776" y="0"/>
                  </a:moveTo>
                  <a:cubicBezTo>
                    <a:pt x="66367" y="0"/>
                    <a:pt x="65900" y="0"/>
                    <a:pt x="65433" y="59"/>
                  </a:cubicBezTo>
                  <a:cubicBezTo>
                    <a:pt x="57320" y="643"/>
                    <a:pt x="50607" y="5254"/>
                    <a:pt x="50432" y="12083"/>
                  </a:cubicBezTo>
                  <a:cubicBezTo>
                    <a:pt x="50374" y="16227"/>
                    <a:pt x="53234" y="21831"/>
                    <a:pt x="57028" y="24166"/>
                  </a:cubicBezTo>
                  <a:cubicBezTo>
                    <a:pt x="57028" y="24166"/>
                    <a:pt x="44498" y="21338"/>
                    <a:pt x="34467" y="21338"/>
                  </a:cubicBezTo>
                  <a:cubicBezTo>
                    <a:pt x="29451" y="21338"/>
                    <a:pt x="25061" y="22045"/>
                    <a:pt x="23173" y="24166"/>
                  </a:cubicBezTo>
                  <a:cubicBezTo>
                    <a:pt x="20547" y="27143"/>
                    <a:pt x="23290" y="55861"/>
                    <a:pt x="23290" y="55861"/>
                  </a:cubicBezTo>
                  <a:cubicBezTo>
                    <a:pt x="21247" y="51191"/>
                    <a:pt x="17278" y="47981"/>
                    <a:pt x="12608" y="47923"/>
                  </a:cubicBezTo>
                  <a:lnTo>
                    <a:pt x="12433" y="47923"/>
                  </a:lnTo>
                  <a:cubicBezTo>
                    <a:pt x="5779" y="47923"/>
                    <a:pt x="234" y="53409"/>
                    <a:pt x="117" y="62515"/>
                  </a:cubicBezTo>
                  <a:cubicBezTo>
                    <a:pt x="0" y="71446"/>
                    <a:pt x="5370" y="77341"/>
                    <a:pt x="12083" y="77458"/>
                  </a:cubicBezTo>
                  <a:lnTo>
                    <a:pt x="12258" y="77458"/>
                  </a:lnTo>
                  <a:cubicBezTo>
                    <a:pt x="16869" y="77458"/>
                    <a:pt x="21072" y="74423"/>
                    <a:pt x="23232" y="69870"/>
                  </a:cubicBezTo>
                  <a:lnTo>
                    <a:pt x="23232" y="69870"/>
                  </a:lnTo>
                  <a:cubicBezTo>
                    <a:pt x="23232" y="69871"/>
                    <a:pt x="18154" y="99872"/>
                    <a:pt x="23232" y="106527"/>
                  </a:cubicBezTo>
                  <a:cubicBezTo>
                    <a:pt x="24652" y="108433"/>
                    <a:pt x="28790" y="109069"/>
                    <a:pt x="33676" y="109069"/>
                  </a:cubicBezTo>
                  <a:cubicBezTo>
                    <a:pt x="43447" y="109069"/>
                    <a:pt x="56211" y="106527"/>
                    <a:pt x="56211" y="106527"/>
                  </a:cubicBezTo>
                  <a:cubicBezTo>
                    <a:pt x="51950" y="104308"/>
                    <a:pt x="49031" y="98530"/>
                    <a:pt x="49090" y="93977"/>
                  </a:cubicBezTo>
                  <a:cubicBezTo>
                    <a:pt x="49206" y="87264"/>
                    <a:pt x="55919" y="82186"/>
                    <a:pt x="64033" y="82011"/>
                  </a:cubicBezTo>
                  <a:lnTo>
                    <a:pt x="64441" y="82011"/>
                  </a:lnTo>
                  <a:cubicBezTo>
                    <a:pt x="72846" y="82011"/>
                    <a:pt x="78684" y="87848"/>
                    <a:pt x="78625" y="94502"/>
                  </a:cubicBezTo>
                  <a:cubicBezTo>
                    <a:pt x="78508" y="98997"/>
                    <a:pt x="75532" y="104484"/>
                    <a:pt x="71212" y="106527"/>
                  </a:cubicBezTo>
                  <a:cubicBezTo>
                    <a:pt x="71212" y="106527"/>
                    <a:pt x="83379" y="107123"/>
                    <a:pt x="93410" y="107123"/>
                  </a:cubicBezTo>
                  <a:cubicBezTo>
                    <a:pt x="98426" y="107123"/>
                    <a:pt x="102907" y="106974"/>
                    <a:pt x="105067" y="106527"/>
                  </a:cubicBezTo>
                  <a:cubicBezTo>
                    <a:pt x="113355" y="104834"/>
                    <a:pt x="105417" y="72615"/>
                    <a:pt x="105417" y="72613"/>
                  </a:cubicBezTo>
                  <a:lnTo>
                    <a:pt x="105417" y="72613"/>
                  </a:lnTo>
                  <a:cubicBezTo>
                    <a:pt x="107635" y="76524"/>
                    <a:pt x="111254" y="79092"/>
                    <a:pt x="115398" y="79209"/>
                  </a:cubicBezTo>
                  <a:lnTo>
                    <a:pt x="115690" y="79209"/>
                  </a:lnTo>
                  <a:cubicBezTo>
                    <a:pt x="122345" y="79209"/>
                    <a:pt x="127948" y="75473"/>
                    <a:pt x="127890" y="64617"/>
                  </a:cubicBezTo>
                  <a:cubicBezTo>
                    <a:pt x="127831" y="53818"/>
                    <a:pt x="122636" y="49790"/>
                    <a:pt x="115865" y="49674"/>
                  </a:cubicBezTo>
                  <a:lnTo>
                    <a:pt x="115749" y="49674"/>
                  </a:lnTo>
                  <a:cubicBezTo>
                    <a:pt x="111604" y="49674"/>
                    <a:pt x="107285" y="52476"/>
                    <a:pt x="105067" y="56270"/>
                  </a:cubicBezTo>
                  <a:lnTo>
                    <a:pt x="105067" y="24166"/>
                  </a:lnTo>
                  <a:lnTo>
                    <a:pt x="73313" y="24166"/>
                  </a:lnTo>
                  <a:cubicBezTo>
                    <a:pt x="77166" y="21948"/>
                    <a:pt x="79909" y="16694"/>
                    <a:pt x="79968" y="12492"/>
                  </a:cubicBezTo>
                  <a:cubicBezTo>
                    <a:pt x="80084" y="6129"/>
                    <a:pt x="75532" y="0"/>
                    <a:pt x="66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62"/>
            <p:cNvSpPr/>
            <p:nvPr/>
          </p:nvSpPr>
          <p:spPr>
            <a:xfrm>
              <a:off x="3170100" y="624400"/>
              <a:ext cx="3243950" cy="2831400"/>
            </a:xfrm>
            <a:custGeom>
              <a:avLst/>
              <a:gdLst/>
              <a:ahLst/>
              <a:cxnLst/>
              <a:rect l="l" t="t" r="r" b="b"/>
              <a:pathLst>
                <a:path w="129758" h="113256" extrusionOk="0">
                  <a:moveTo>
                    <a:pt x="75604" y="1"/>
                  </a:moveTo>
                  <a:cubicBezTo>
                    <a:pt x="57139" y="1"/>
                    <a:pt x="35287" y="2179"/>
                    <a:pt x="24341" y="5504"/>
                  </a:cubicBezTo>
                  <a:cubicBezTo>
                    <a:pt x="20897" y="6555"/>
                    <a:pt x="24341" y="39476"/>
                    <a:pt x="24341" y="39476"/>
                  </a:cubicBezTo>
                  <a:cubicBezTo>
                    <a:pt x="22239" y="35565"/>
                    <a:pt x="16811" y="33347"/>
                    <a:pt x="12666" y="33288"/>
                  </a:cubicBezTo>
                  <a:lnTo>
                    <a:pt x="12433" y="33288"/>
                  </a:lnTo>
                  <a:cubicBezTo>
                    <a:pt x="5779" y="33288"/>
                    <a:pt x="292" y="39651"/>
                    <a:pt x="117" y="47706"/>
                  </a:cubicBezTo>
                  <a:cubicBezTo>
                    <a:pt x="0" y="55761"/>
                    <a:pt x="5604" y="65334"/>
                    <a:pt x="12958" y="65567"/>
                  </a:cubicBezTo>
                  <a:lnTo>
                    <a:pt x="13309" y="65567"/>
                  </a:lnTo>
                  <a:cubicBezTo>
                    <a:pt x="17394" y="65567"/>
                    <a:pt x="22181" y="63232"/>
                    <a:pt x="24341" y="59497"/>
                  </a:cubicBezTo>
                  <a:lnTo>
                    <a:pt x="24341" y="88507"/>
                  </a:lnTo>
                  <a:lnTo>
                    <a:pt x="53059" y="88507"/>
                  </a:lnTo>
                  <a:cubicBezTo>
                    <a:pt x="49206" y="90608"/>
                    <a:pt x="46580" y="95745"/>
                    <a:pt x="46521" y="99889"/>
                  </a:cubicBezTo>
                  <a:cubicBezTo>
                    <a:pt x="46346" y="106660"/>
                    <a:pt x="53701" y="113081"/>
                    <a:pt x="61873" y="113256"/>
                  </a:cubicBezTo>
                  <a:lnTo>
                    <a:pt x="62281" y="113256"/>
                  </a:lnTo>
                  <a:cubicBezTo>
                    <a:pt x="72438" y="113256"/>
                    <a:pt x="77574" y="107127"/>
                    <a:pt x="77633" y="100473"/>
                  </a:cubicBezTo>
                  <a:cubicBezTo>
                    <a:pt x="77749" y="96270"/>
                    <a:pt x="75531" y="90725"/>
                    <a:pt x="71679" y="88507"/>
                  </a:cubicBezTo>
                  <a:lnTo>
                    <a:pt x="106643" y="88507"/>
                  </a:lnTo>
                  <a:lnTo>
                    <a:pt x="106643" y="59322"/>
                  </a:lnTo>
                  <a:cubicBezTo>
                    <a:pt x="110437" y="62298"/>
                    <a:pt x="114581" y="64225"/>
                    <a:pt x="117791" y="64225"/>
                  </a:cubicBezTo>
                  <a:cubicBezTo>
                    <a:pt x="118258" y="64225"/>
                    <a:pt x="118725" y="64166"/>
                    <a:pt x="119192" y="64050"/>
                  </a:cubicBezTo>
                  <a:cubicBezTo>
                    <a:pt x="125788" y="62649"/>
                    <a:pt x="129466" y="58271"/>
                    <a:pt x="129582" y="50157"/>
                  </a:cubicBezTo>
                  <a:cubicBezTo>
                    <a:pt x="129757" y="42044"/>
                    <a:pt x="124854" y="35098"/>
                    <a:pt x="118083" y="34981"/>
                  </a:cubicBezTo>
                  <a:lnTo>
                    <a:pt x="117850" y="34981"/>
                  </a:lnTo>
                  <a:cubicBezTo>
                    <a:pt x="113764" y="34981"/>
                    <a:pt x="110378" y="36732"/>
                    <a:pt x="106643" y="41343"/>
                  </a:cubicBezTo>
                  <a:cubicBezTo>
                    <a:pt x="106643" y="41343"/>
                    <a:pt x="110262" y="13676"/>
                    <a:pt x="106643" y="5504"/>
                  </a:cubicBezTo>
                  <a:cubicBezTo>
                    <a:pt x="104887" y="1615"/>
                    <a:pt x="91501" y="1"/>
                    <a:pt x="75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2" name="Google Shape;8322;p62"/>
          <p:cNvSpPr txBox="1"/>
          <p:nvPr/>
        </p:nvSpPr>
        <p:spPr>
          <a:xfrm>
            <a:off x="1019003" y="3645003"/>
            <a:ext cx="2310000"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dk1"/>
                </a:solidFill>
                <a:latin typeface="Times New Roman" panose="02020603050405020304" pitchFamily="18" charset="0"/>
                <a:ea typeface="Nanum Gothic"/>
                <a:cs typeface="Times New Roman" panose="02020603050405020304" pitchFamily="18" charset="0"/>
                <a:sym typeface="Nanum Gothic"/>
              </a:rPr>
              <a:t>Author</a:t>
            </a:r>
            <a:endParaRPr sz="2000" dirty="0">
              <a:solidFill>
                <a:schemeClr val="dk1"/>
              </a:solidFill>
              <a:latin typeface="Times New Roman" panose="02020603050405020304" pitchFamily="18" charset="0"/>
              <a:ea typeface="Nanum Gothic"/>
              <a:cs typeface="Times New Roman" panose="02020603050405020304" pitchFamily="18" charset="0"/>
              <a:sym typeface="Nanum Gothic"/>
            </a:endParaRPr>
          </a:p>
        </p:txBody>
      </p:sp>
      <p:sp>
        <p:nvSpPr>
          <p:cNvPr id="8323" name="Google Shape;8323;p62"/>
          <p:cNvSpPr txBox="1"/>
          <p:nvPr/>
        </p:nvSpPr>
        <p:spPr>
          <a:xfrm>
            <a:off x="5810459" y="3645003"/>
            <a:ext cx="2310000"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dk1"/>
                </a:solidFill>
                <a:latin typeface="Times New Roman" panose="02020603050405020304" pitchFamily="18" charset="0"/>
                <a:ea typeface="Nanum Gothic"/>
                <a:cs typeface="Times New Roman" panose="02020603050405020304" pitchFamily="18" charset="0"/>
                <a:sym typeface="Nanum Gothic"/>
              </a:rPr>
              <a:t>Performer</a:t>
            </a:r>
            <a:endParaRPr sz="2000" dirty="0">
              <a:solidFill>
                <a:schemeClr val="dk1"/>
              </a:solidFill>
              <a:latin typeface="Times New Roman" panose="02020603050405020304" pitchFamily="18" charset="0"/>
              <a:ea typeface="Nanum Gothic"/>
              <a:cs typeface="Times New Roman" panose="02020603050405020304" pitchFamily="18" charset="0"/>
              <a:sym typeface="Nanum Gothic"/>
            </a:endParaRPr>
          </a:p>
        </p:txBody>
      </p:sp>
      <p:sp>
        <p:nvSpPr>
          <p:cNvPr id="8324" name="Google Shape;8324;p62"/>
          <p:cNvSpPr/>
          <p:nvPr/>
        </p:nvSpPr>
        <p:spPr>
          <a:xfrm rot="-440281">
            <a:off x="1848692" y="3014468"/>
            <a:ext cx="650629" cy="59589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62"/>
          <p:cNvSpPr txBox="1">
            <a:spLocks noGrp="1"/>
          </p:cNvSpPr>
          <p:nvPr>
            <p:ph type="title" idx="4294967295"/>
          </p:nvPr>
        </p:nvSpPr>
        <p:spPr>
          <a:xfrm>
            <a:off x="1968486" y="3083818"/>
            <a:ext cx="411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3</a:t>
            </a:r>
            <a:endParaRPr sz="2400"/>
          </a:p>
        </p:txBody>
      </p:sp>
      <p:sp>
        <p:nvSpPr>
          <p:cNvPr id="8326" name="Google Shape;8326;p62"/>
          <p:cNvSpPr/>
          <p:nvPr/>
        </p:nvSpPr>
        <p:spPr>
          <a:xfrm rot="-440281">
            <a:off x="6636869" y="3014468"/>
            <a:ext cx="650629" cy="59589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62"/>
          <p:cNvSpPr txBox="1">
            <a:spLocks noGrp="1"/>
          </p:cNvSpPr>
          <p:nvPr>
            <p:ph type="title" idx="4294967295"/>
          </p:nvPr>
        </p:nvSpPr>
        <p:spPr>
          <a:xfrm>
            <a:off x="6756663" y="3083818"/>
            <a:ext cx="411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1"/>
                </a:solidFill>
              </a:rPr>
              <a:t>4</a:t>
            </a:r>
            <a:endParaRPr sz="2400"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40"/>
        <p:cNvGrpSpPr/>
        <p:nvPr/>
      </p:nvGrpSpPr>
      <p:grpSpPr>
        <a:xfrm>
          <a:off x="0" y="0"/>
          <a:ext cx="0" cy="0"/>
          <a:chOff x="0" y="0"/>
          <a:chExt cx="0" cy="0"/>
        </a:xfrm>
      </p:grpSpPr>
      <p:sp>
        <p:nvSpPr>
          <p:cNvPr id="6677" name="Google Shape;6677;p38"/>
          <p:cNvSpPr/>
          <p:nvPr/>
        </p:nvSpPr>
        <p:spPr>
          <a:xfrm rot="-10537002">
            <a:off x="623065" y="1275043"/>
            <a:ext cx="7953131" cy="318516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6678" name="Google Shape;6678;p38"/>
          <p:cNvSpPr txBox="1">
            <a:spLocks noGrp="1"/>
          </p:cNvSpPr>
          <p:nvPr>
            <p:ph type="title"/>
          </p:nvPr>
        </p:nvSpPr>
        <p:spPr>
          <a:xfrm>
            <a:off x="1186090" y="1781282"/>
            <a:ext cx="6640004" cy="220187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CA" sz="2000" dirty="0">
                <a:latin typeface="Times New Roman" panose="02020603050405020304" pitchFamily="18" charset="0"/>
                <a:cs typeface="Times New Roman" panose="02020603050405020304" pitchFamily="18" charset="0"/>
              </a:rPr>
              <a:t>I explore the magnitude of diversity reflected among leaders with an art degree based on gender, ethnicity, and age. This study includes leaders who are managers, arts administrators, curators, arts educators, theatre producers, and stage directors.</a:t>
            </a:r>
            <a:endParaRPr sz="2000" dirty="0">
              <a:latin typeface="Times New Roman" panose="02020603050405020304" pitchFamily="18" charset="0"/>
              <a:cs typeface="Times New Roman" panose="02020603050405020304" pitchFamily="18" charset="0"/>
            </a:endParaRPr>
          </a:p>
        </p:txBody>
      </p:sp>
      <p:sp>
        <p:nvSpPr>
          <p:cNvPr id="280" name="Google Shape;6528;p36">
            <a:extLst>
              <a:ext uri="{FF2B5EF4-FFF2-40B4-BE49-F238E27FC236}">
                <a16:creationId xmlns:a16="http://schemas.microsoft.com/office/drawing/2014/main" id="{E4CE37B3-7DBD-478C-88DA-1CFA12176516}"/>
              </a:ext>
            </a:extLst>
          </p:cNvPr>
          <p:cNvSpPr txBox="1">
            <a:spLocks/>
          </p:cNvSpPr>
          <p:nvPr/>
        </p:nvSpPr>
        <p:spPr>
          <a:xfrm>
            <a:off x="2842191" y="444953"/>
            <a:ext cx="3327801" cy="51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a:buNone/>
              <a:defRPr sz="2800" b="0" i="0" u="none" strike="noStrike" cap="none" baseline="0">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r>
              <a:rPr lang="en-CA" b="1" dirty="0">
                <a:latin typeface="Times New Roman" panose="02020603050405020304" pitchFamily="18" charset="0"/>
                <a:cs typeface="Times New Roman" panose="02020603050405020304" pitchFamily="18" charset="0"/>
              </a:rPr>
              <a:t>Research Overview</a:t>
            </a:r>
          </a:p>
        </p:txBody>
      </p:sp>
    </p:spTree>
    <p:extLst>
      <p:ext uri="{BB962C8B-B14F-4D97-AF65-F5344CB8AC3E}">
        <p14:creationId xmlns:p14="http://schemas.microsoft.com/office/powerpoint/2010/main" val="366883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11"/>
        <p:cNvGrpSpPr/>
        <p:nvPr/>
      </p:nvGrpSpPr>
      <p:grpSpPr>
        <a:xfrm>
          <a:off x="0" y="0"/>
          <a:ext cx="0" cy="0"/>
          <a:chOff x="0" y="0"/>
          <a:chExt cx="0" cy="0"/>
        </a:xfrm>
      </p:grpSpPr>
      <p:grpSp>
        <p:nvGrpSpPr>
          <p:cNvPr id="7037" name="Google Shape;7037;p40"/>
          <p:cNvGrpSpPr/>
          <p:nvPr/>
        </p:nvGrpSpPr>
        <p:grpSpPr>
          <a:xfrm>
            <a:off x="847735" y="596736"/>
            <a:ext cx="6160859" cy="4162674"/>
            <a:chOff x="572104" y="342049"/>
            <a:chExt cx="6160859" cy="4162674"/>
          </a:xfrm>
        </p:grpSpPr>
        <p:sp>
          <p:nvSpPr>
            <p:cNvPr id="7038" name="Google Shape;7038;p40"/>
            <p:cNvSpPr/>
            <p:nvPr/>
          </p:nvSpPr>
          <p:spPr>
            <a:xfrm rot="10356545">
              <a:off x="1845258" y="594191"/>
              <a:ext cx="4887705" cy="3910532"/>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039" name="Google Shape;7039;p40"/>
            <p:cNvSpPr/>
            <p:nvPr/>
          </p:nvSpPr>
          <p:spPr>
            <a:xfrm rot="12502990">
              <a:off x="572104" y="342049"/>
              <a:ext cx="1349955" cy="163712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txBody>
            <a:bodyPr/>
            <a:lstStyle/>
            <a:p>
              <a:endParaRPr lang="en-CA" dirty="0"/>
            </a:p>
          </p:txBody>
        </p:sp>
      </p:grpSp>
      <p:sp>
        <p:nvSpPr>
          <p:cNvPr id="7228" name="Google Shape;7228;p40"/>
          <p:cNvSpPr txBox="1">
            <a:spLocks noGrp="1"/>
          </p:cNvSpPr>
          <p:nvPr>
            <p:ph type="subTitle" idx="1"/>
          </p:nvPr>
        </p:nvSpPr>
        <p:spPr>
          <a:xfrm rot="18083517">
            <a:off x="758234" y="1026010"/>
            <a:ext cx="1616430" cy="10224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dirty="0">
                <a:latin typeface="Times New Roman" panose="02020603050405020304" pitchFamily="18" charset="0"/>
                <a:cs typeface="Times New Roman" panose="02020603050405020304" pitchFamily="18" charset="0"/>
              </a:rPr>
              <a:t>Key Features of </a:t>
            </a:r>
          </a:p>
          <a:p>
            <a:pPr marL="0" lvl="0" indent="0" algn="ctr" rtl="0">
              <a:spcBef>
                <a:spcPts val="0"/>
              </a:spcBef>
              <a:spcAft>
                <a:spcPts val="0"/>
              </a:spcAft>
              <a:buNone/>
            </a:pPr>
            <a:r>
              <a:rPr lang="en-CA" dirty="0">
                <a:latin typeface="Times New Roman" panose="02020603050405020304" pitchFamily="18" charset="0"/>
                <a:cs typeface="Times New Roman" panose="02020603050405020304" pitchFamily="18" charset="0"/>
              </a:rPr>
              <a:t>Leadership</a:t>
            </a:r>
            <a:endParaRPr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DE5BFD2-636B-49BF-BD28-4CFF3E530792}"/>
              </a:ext>
            </a:extLst>
          </p:cNvPr>
          <p:cNvPicPr>
            <a:picLocks noChangeAspect="1"/>
          </p:cNvPicPr>
          <p:nvPr/>
        </p:nvPicPr>
        <p:blipFill>
          <a:blip r:embed="rId3"/>
          <a:stretch>
            <a:fillRect/>
          </a:stretch>
        </p:blipFill>
        <p:spPr>
          <a:xfrm>
            <a:off x="2113946" y="1425719"/>
            <a:ext cx="4724713" cy="2966880"/>
          </a:xfrm>
          <a:prstGeom prst="rect">
            <a:avLst/>
          </a:prstGeom>
        </p:spPr>
      </p:pic>
      <p:sp>
        <p:nvSpPr>
          <p:cNvPr id="227" name="Google Shape;6528;p36">
            <a:extLst>
              <a:ext uri="{FF2B5EF4-FFF2-40B4-BE49-F238E27FC236}">
                <a16:creationId xmlns:a16="http://schemas.microsoft.com/office/drawing/2014/main" id="{C22F393F-E4BC-4DB5-A4CE-322DAA05B5AF}"/>
              </a:ext>
            </a:extLst>
          </p:cNvPr>
          <p:cNvSpPr txBox="1">
            <a:spLocks/>
          </p:cNvSpPr>
          <p:nvPr/>
        </p:nvSpPr>
        <p:spPr>
          <a:xfrm>
            <a:off x="2864887" y="224300"/>
            <a:ext cx="3614552" cy="476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a:buNone/>
              <a:defRPr sz="2800" b="0" i="0" u="none" strike="noStrike" cap="none" baseline="0">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r>
              <a:rPr lang="en-CA" b="1" dirty="0">
                <a:latin typeface="Times New Roman" panose="02020603050405020304" pitchFamily="18" charset="0"/>
                <a:cs typeface="Times New Roman" panose="02020603050405020304" pitchFamily="18" charset="0"/>
              </a:rPr>
              <a:t>Leadership Literature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12"/>
        <p:cNvGrpSpPr/>
        <p:nvPr/>
      </p:nvGrpSpPr>
      <p:grpSpPr>
        <a:xfrm>
          <a:off x="0" y="0"/>
          <a:ext cx="0" cy="0"/>
          <a:chOff x="0" y="0"/>
          <a:chExt cx="0" cy="0"/>
        </a:xfrm>
      </p:grpSpPr>
      <p:sp>
        <p:nvSpPr>
          <p:cNvPr id="7414" name="Google Shape;7414;p45"/>
          <p:cNvSpPr txBox="1">
            <a:spLocks noGrp="1"/>
          </p:cNvSpPr>
          <p:nvPr>
            <p:ph type="title"/>
          </p:nvPr>
        </p:nvSpPr>
        <p:spPr>
          <a:xfrm rot="16200000">
            <a:off x="403019" y="2103404"/>
            <a:ext cx="2758920" cy="772950"/>
          </a:xfrm>
          <a:prstGeom prst="rect">
            <a:avLst/>
          </a:prstGeom>
        </p:spPr>
        <p:txBody>
          <a:bodyPr spcFirstLastPara="1" wrap="square" lIns="91425" tIns="91425" rIns="91425" bIns="91425" anchor="t" anchorCtr="0">
            <a:noAutofit/>
          </a:bodyPr>
          <a:lstStyle/>
          <a:p>
            <a:pPr lvl="0" algn="ctr" rtl="0">
              <a:spcBef>
                <a:spcPts val="0"/>
              </a:spcBef>
              <a:spcAft>
                <a:spcPts val="0"/>
              </a:spcAft>
            </a:pPr>
            <a:r>
              <a:rPr lang="en" sz="2000" dirty="0">
                <a:latin typeface="Times New Roman" panose="02020603050405020304" pitchFamily="18" charset="0"/>
                <a:cs typeface="Times New Roman" panose="02020603050405020304" pitchFamily="18" charset="0"/>
              </a:rPr>
              <a:t>- Operational Variables</a:t>
            </a:r>
            <a:br>
              <a:rPr lang="en" sz="2000" dirty="0">
                <a:latin typeface="Times New Roman" panose="02020603050405020304" pitchFamily="18" charset="0"/>
                <a:cs typeface="Times New Roman" panose="02020603050405020304" pitchFamily="18" charset="0"/>
              </a:rPr>
            </a:br>
            <a:r>
              <a:rPr lang="en" sz="2000" dirty="0">
                <a:latin typeface="Times New Roman" panose="02020603050405020304" pitchFamily="18" charset="0"/>
                <a:cs typeface="Times New Roman" panose="02020603050405020304" pitchFamily="18" charset="0"/>
              </a:rPr>
              <a:t>- Descriptive Approach</a:t>
            </a:r>
            <a:br>
              <a:rPr lang="en" sz="2400" b="1" dirty="0">
                <a:latin typeface="Times New Roman" panose="02020603050405020304" pitchFamily="18" charset="0"/>
                <a:cs typeface="Times New Roman" panose="02020603050405020304" pitchFamily="18" charset="0"/>
              </a:rPr>
            </a:br>
            <a:endParaRPr sz="2400" b="1" dirty="0">
              <a:latin typeface="Times New Roman" panose="02020603050405020304" pitchFamily="18" charset="0"/>
              <a:cs typeface="Times New Roman" panose="02020603050405020304" pitchFamily="18" charset="0"/>
            </a:endParaRPr>
          </a:p>
        </p:txBody>
      </p:sp>
      <p:sp>
        <p:nvSpPr>
          <p:cNvPr id="104" name="Google Shape;6528;p36">
            <a:extLst>
              <a:ext uri="{FF2B5EF4-FFF2-40B4-BE49-F238E27FC236}">
                <a16:creationId xmlns:a16="http://schemas.microsoft.com/office/drawing/2014/main" id="{8D0DF052-9326-4336-B4A0-947BAFAF0039}"/>
              </a:ext>
            </a:extLst>
          </p:cNvPr>
          <p:cNvSpPr txBox="1">
            <a:spLocks/>
          </p:cNvSpPr>
          <p:nvPr/>
        </p:nvSpPr>
        <p:spPr>
          <a:xfrm>
            <a:off x="2259461" y="230563"/>
            <a:ext cx="2312539" cy="476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a:buNone/>
              <a:defRPr sz="2800" b="0" i="0" u="none" strike="noStrike" cap="none" baseline="0">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pPr algn="r"/>
            <a:r>
              <a:rPr lang="en-CA" b="1" dirty="0">
                <a:latin typeface="Times New Roman" panose="02020603050405020304" pitchFamily="18" charset="0"/>
                <a:cs typeface="Times New Roman" panose="02020603050405020304" pitchFamily="18" charset="0"/>
              </a:rPr>
              <a:t>Methodology</a:t>
            </a:r>
          </a:p>
        </p:txBody>
      </p:sp>
      <p:pic>
        <p:nvPicPr>
          <p:cNvPr id="6" name="Picture 5">
            <a:extLst>
              <a:ext uri="{FF2B5EF4-FFF2-40B4-BE49-F238E27FC236}">
                <a16:creationId xmlns:a16="http://schemas.microsoft.com/office/drawing/2014/main" id="{E9C1C46D-FD16-461C-B8A7-AEB00963EE6B}"/>
              </a:ext>
            </a:extLst>
          </p:cNvPr>
          <p:cNvPicPr>
            <a:picLocks noChangeAspect="1"/>
          </p:cNvPicPr>
          <p:nvPr/>
        </p:nvPicPr>
        <p:blipFill>
          <a:blip r:embed="rId3"/>
          <a:stretch>
            <a:fillRect/>
          </a:stretch>
        </p:blipFill>
        <p:spPr>
          <a:xfrm>
            <a:off x="1736151" y="1110418"/>
            <a:ext cx="5844682" cy="2840039"/>
          </a:xfrm>
          <a:prstGeom prst="rect">
            <a:avLst/>
          </a:prstGeom>
        </p:spPr>
      </p:pic>
      <p:sp>
        <p:nvSpPr>
          <p:cNvPr id="111" name="TextBox 110">
            <a:extLst>
              <a:ext uri="{FF2B5EF4-FFF2-40B4-BE49-F238E27FC236}">
                <a16:creationId xmlns:a16="http://schemas.microsoft.com/office/drawing/2014/main" id="{288444EA-98A5-42FC-B612-0B08DF31F9C8}"/>
              </a:ext>
            </a:extLst>
          </p:cNvPr>
          <p:cNvSpPr txBox="1"/>
          <p:nvPr/>
        </p:nvSpPr>
        <p:spPr>
          <a:xfrm>
            <a:off x="2942176" y="3713014"/>
            <a:ext cx="3432633" cy="312650"/>
          </a:xfrm>
          <a:prstGeom prst="rect">
            <a:avLst/>
          </a:prstGeom>
          <a:noFill/>
        </p:spPr>
        <p:txBody>
          <a:bodyPr wrap="square">
            <a:spAutoFit/>
          </a:bodyPr>
          <a:lstStyle/>
          <a:p>
            <a:pPr algn="ctr">
              <a:lnSpc>
                <a:spcPct val="107000"/>
              </a:lnSpc>
              <a:spcAft>
                <a:spcPts val="800"/>
              </a:spcAft>
            </a:pPr>
            <a:r>
              <a:rPr lang="en-CA" sz="1400" dirty="0">
                <a:effectLst/>
                <a:latin typeface="Calibri" panose="020F0502020204030204" pitchFamily="34" charset="0"/>
                <a:ea typeface="Calibri" panose="020F0502020204030204" pitchFamily="34" charset="0"/>
                <a:cs typeface="Calibri" panose="020F0502020204030204" pitchFamily="34" charset="0"/>
              </a:rPr>
              <a:t>SNAAP Data (2015, 2016 &amp; 2017)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318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44"/>
        <p:cNvGrpSpPr/>
        <p:nvPr/>
      </p:nvGrpSpPr>
      <p:grpSpPr>
        <a:xfrm>
          <a:off x="0" y="0"/>
          <a:ext cx="0" cy="0"/>
          <a:chOff x="0" y="0"/>
          <a:chExt cx="0" cy="0"/>
        </a:xfrm>
      </p:grpSpPr>
      <p:sp>
        <p:nvSpPr>
          <p:cNvPr id="7545" name="Google Shape;7545;p47"/>
          <p:cNvSpPr/>
          <p:nvPr/>
        </p:nvSpPr>
        <p:spPr>
          <a:xfrm rot="-4372744">
            <a:off x="4736722" y="1010856"/>
            <a:ext cx="4028960" cy="416583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690" name="Google Shape;7690;p47"/>
          <p:cNvSpPr txBox="1">
            <a:spLocks noGrp="1"/>
          </p:cNvSpPr>
          <p:nvPr>
            <p:ph type="subTitle" idx="1"/>
          </p:nvPr>
        </p:nvSpPr>
        <p:spPr>
          <a:xfrm>
            <a:off x="4762857" y="2498995"/>
            <a:ext cx="3817337" cy="142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2000" dirty="0">
                <a:latin typeface="Times New Roman" panose="02020603050405020304" pitchFamily="18" charset="0"/>
                <a:cs typeface="Times New Roman" panose="02020603050405020304" pitchFamily="18" charset="0"/>
              </a:rPr>
              <a:t>E</a:t>
            </a:r>
            <a:r>
              <a:rPr lang="en" sz="2000" dirty="0">
                <a:latin typeface="Times New Roman" panose="02020603050405020304" pitchFamily="18" charset="0"/>
                <a:cs typeface="Times New Roman" panose="02020603050405020304" pitchFamily="18" charset="0"/>
              </a:rPr>
              <a:t>xamines intersections of gender, ability, race, and sexuality</a:t>
            </a:r>
          </a:p>
          <a:p>
            <a:pPr marL="0" lvl="0" indent="0" algn="ctr" rtl="0">
              <a:spcBef>
                <a:spcPts val="0"/>
              </a:spcBef>
              <a:spcAft>
                <a:spcPts val="0"/>
              </a:spcAft>
              <a:buNone/>
            </a:pPr>
            <a:endParaRPr lang="en" dirty="0">
              <a:latin typeface="Times New Roman" panose="02020603050405020304" pitchFamily="18" charset="0"/>
              <a:cs typeface="Times New Roman" panose="02020603050405020304" pitchFamily="18" charset="0"/>
            </a:endParaRPr>
          </a:p>
          <a:p>
            <a:pPr marL="0" lvl="0" indent="0" rtl="0">
              <a:spcBef>
                <a:spcPts val="0"/>
              </a:spcBef>
              <a:spcAft>
                <a:spcPts val="0"/>
              </a:spcAft>
              <a:buNone/>
            </a:pPr>
            <a:r>
              <a:rPr lang="en" sz="1400" dirty="0">
                <a:latin typeface="Times New Roman" panose="02020603050405020304" pitchFamily="18" charset="0"/>
                <a:cs typeface="Times New Roman" panose="02020603050405020304" pitchFamily="18" charset="0"/>
              </a:rPr>
              <a:t>(Cole, 2009; Kelly &amp; Carton, 2020; Sanchez-Hucles &amp; Davis, 2010) </a:t>
            </a:r>
            <a:endParaRPr sz="1400" dirty="0">
              <a:latin typeface="Times New Roman" panose="02020603050405020304" pitchFamily="18" charset="0"/>
              <a:cs typeface="Times New Roman" panose="02020603050405020304" pitchFamily="18" charset="0"/>
            </a:endParaRPr>
          </a:p>
        </p:txBody>
      </p:sp>
      <p:sp>
        <p:nvSpPr>
          <p:cNvPr id="7691" name="Google Shape;7691;p47"/>
          <p:cNvSpPr txBox="1">
            <a:spLocks noGrp="1"/>
          </p:cNvSpPr>
          <p:nvPr>
            <p:ph type="title"/>
          </p:nvPr>
        </p:nvSpPr>
        <p:spPr>
          <a:xfrm>
            <a:off x="5048525" y="1722870"/>
            <a:ext cx="3246000" cy="593599"/>
          </a:xfrm>
          <a:prstGeom prst="rect">
            <a:avLst/>
          </a:prstGeom>
        </p:spPr>
        <p:txBody>
          <a:bodyPr spcFirstLastPara="1" wrap="square" lIns="91425" tIns="91425" rIns="91425" bIns="91425" anchor="b" anchorCtr="0">
            <a:noAutofit/>
          </a:bodyPr>
          <a:lstStyle/>
          <a:p>
            <a:pPr marL="0" marR="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Intersectionality</a:t>
            </a:r>
            <a:endParaRPr b="1" dirty="0">
              <a:latin typeface="Times New Roman" panose="02020603050405020304" pitchFamily="18" charset="0"/>
              <a:cs typeface="Times New Roman" panose="02020603050405020304" pitchFamily="18" charset="0"/>
            </a:endParaRPr>
          </a:p>
        </p:txBody>
      </p:sp>
      <p:sp>
        <p:nvSpPr>
          <p:cNvPr id="149" name="Google Shape;6528;p36">
            <a:extLst>
              <a:ext uri="{FF2B5EF4-FFF2-40B4-BE49-F238E27FC236}">
                <a16:creationId xmlns:a16="http://schemas.microsoft.com/office/drawing/2014/main" id="{451217D6-6C98-403D-906F-6D9D44364C53}"/>
              </a:ext>
            </a:extLst>
          </p:cNvPr>
          <p:cNvSpPr txBox="1">
            <a:spLocks/>
          </p:cNvSpPr>
          <p:nvPr/>
        </p:nvSpPr>
        <p:spPr>
          <a:xfrm>
            <a:off x="2251839" y="190323"/>
            <a:ext cx="4016610" cy="476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a:buNone/>
              <a:defRPr sz="2800" b="0" i="0" u="none" strike="noStrike" cap="none" baseline="0">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pPr algn="r"/>
            <a:r>
              <a:rPr lang="en-CA" b="1" dirty="0">
                <a:latin typeface="Times New Roman" panose="02020603050405020304" pitchFamily="18" charset="0"/>
                <a:cs typeface="Times New Roman" panose="02020603050405020304" pitchFamily="18" charset="0"/>
              </a:rPr>
              <a:t>Theoretical Framework</a:t>
            </a:r>
          </a:p>
        </p:txBody>
      </p:sp>
      <p:sp>
        <p:nvSpPr>
          <p:cNvPr id="151" name="TextBox 150">
            <a:extLst>
              <a:ext uri="{FF2B5EF4-FFF2-40B4-BE49-F238E27FC236}">
                <a16:creationId xmlns:a16="http://schemas.microsoft.com/office/drawing/2014/main" id="{C6C89FBB-D4BF-42ED-BCCC-E3B0F7CAF59A}"/>
              </a:ext>
            </a:extLst>
          </p:cNvPr>
          <p:cNvSpPr txBox="1"/>
          <p:nvPr/>
        </p:nvSpPr>
        <p:spPr>
          <a:xfrm>
            <a:off x="519584" y="3750432"/>
            <a:ext cx="3831409" cy="523220"/>
          </a:xfrm>
          <a:prstGeom prst="rect">
            <a:avLst/>
          </a:prstGeom>
          <a:noFill/>
        </p:spPr>
        <p:txBody>
          <a:bodyPr wrap="square">
            <a:spAutoFit/>
          </a:bodyPr>
          <a:lstStyle/>
          <a:p>
            <a:pPr algn="ctr"/>
            <a:r>
              <a:rPr lang="en-CA" dirty="0">
                <a:latin typeface="Times New Roman" panose="02020603050405020304" pitchFamily="18" charset="0"/>
                <a:cs typeface="Times New Roman" panose="02020603050405020304" pitchFamily="18" charset="0"/>
              </a:rPr>
              <a:t>Portraits from Andy Warhol's 1975 </a:t>
            </a:r>
          </a:p>
          <a:p>
            <a:r>
              <a:rPr lang="en-CA" dirty="0">
                <a:latin typeface="Times New Roman" panose="02020603050405020304" pitchFamily="18" charset="0"/>
                <a:cs typeface="Times New Roman" panose="02020603050405020304" pitchFamily="18" charset="0"/>
              </a:rPr>
              <a:t>"Ladies &amp; Gentlemen" series. AGO, August 2021</a:t>
            </a:r>
          </a:p>
        </p:txBody>
      </p:sp>
      <p:pic>
        <p:nvPicPr>
          <p:cNvPr id="4" name="Picture 3">
            <a:extLst>
              <a:ext uri="{FF2B5EF4-FFF2-40B4-BE49-F238E27FC236}">
                <a16:creationId xmlns:a16="http://schemas.microsoft.com/office/drawing/2014/main" id="{D485D9CF-E804-4553-919F-6CA733C150E6}"/>
              </a:ext>
            </a:extLst>
          </p:cNvPr>
          <p:cNvPicPr>
            <a:picLocks noChangeAspect="1"/>
          </p:cNvPicPr>
          <p:nvPr/>
        </p:nvPicPr>
        <p:blipFill>
          <a:blip r:embed="rId3"/>
          <a:stretch>
            <a:fillRect/>
          </a:stretch>
        </p:blipFill>
        <p:spPr>
          <a:xfrm>
            <a:off x="336136" y="1327426"/>
            <a:ext cx="4014857" cy="2421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12"/>
        <p:cNvGrpSpPr/>
        <p:nvPr/>
      </p:nvGrpSpPr>
      <p:grpSpPr>
        <a:xfrm>
          <a:off x="0" y="0"/>
          <a:ext cx="0" cy="0"/>
          <a:chOff x="0" y="0"/>
          <a:chExt cx="0" cy="0"/>
        </a:xfrm>
      </p:grpSpPr>
      <p:sp>
        <p:nvSpPr>
          <p:cNvPr id="104" name="Google Shape;6528;p36">
            <a:extLst>
              <a:ext uri="{FF2B5EF4-FFF2-40B4-BE49-F238E27FC236}">
                <a16:creationId xmlns:a16="http://schemas.microsoft.com/office/drawing/2014/main" id="{8D0DF052-9326-4336-B4A0-947BAFAF0039}"/>
              </a:ext>
            </a:extLst>
          </p:cNvPr>
          <p:cNvSpPr txBox="1">
            <a:spLocks/>
          </p:cNvSpPr>
          <p:nvPr/>
        </p:nvSpPr>
        <p:spPr>
          <a:xfrm>
            <a:off x="1484626" y="446489"/>
            <a:ext cx="3880798" cy="476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a:buNone/>
              <a:defRPr sz="2800" b="0" i="0" u="none" strike="noStrike" cap="none" baseline="0">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pPr algn="r"/>
            <a:r>
              <a:rPr lang="en-CA" b="1" dirty="0">
                <a:latin typeface="Times New Roman" panose="02020603050405020304" pitchFamily="18" charset="0"/>
                <a:cs typeface="Times New Roman" panose="02020603050405020304" pitchFamily="18" charset="0"/>
              </a:rPr>
              <a:t>Finding 1 - Occupations</a:t>
            </a:r>
          </a:p>
        </p:txBody>
      </p:sp>
      <p:pic>
        <p:nvPicPr>
          <p:cNvPr id="7" name="Picture 6">
            <a:extLst>
              <a:ext uri="{FF2B5EF4-FFF2-40B4-BE49-F238E27FC236}">
                <a16:creationId xmlns:a16="http://schemas.microsoft.com/office/drawing/2014/main" id="{666A638A-D1C2-473A-8200-EFF13228BB7F}"/>
              </a:ext>
            </a:extLst>
          </p:cNvPr>
          <p:cNvPicPr>
            <a:picLocks noChangeAspect="1"/>
          </p:cNvPicPr>
          <p:nvPr/>
        </p:nvPicPr>
        <p:blipFill>
          <a:blip r:embed="rId3"/>
          <a:stretch>
            <a:fillRect/>
          </a:stretch>
        </p:blipFill>
        <p:spPr>
          <a:xfrm>
            <a:off x="1484626" y="1379547"/>
            <a:ext cx="5948172" cy="3139440"/>
          </a:xfrm>
          <a:prstGeom prst="rect">
            <a:avLst/>
          </a:prstGeom>
        </p:spPr>
      </p:pic>
    </p:spTree>
    <p:extLst>
      <p:ext uri="{BB962C8B-B14F-4D97-AF65-F5344CB8AC3E}">
        <p14:creationId xmlns:p14="http://schemas.microsoft.com/office/powerpoint/2010/main" val="12161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12"/>
        <p:cNvGrpSpPr/>
        <p:nvPr/>
      </p:nvGrpSpPr>
      <p:grpSpPr>
        <a:xfrm>
          <a:off x="0" y="0"/>
          <a:ext cx="0" cy="0"/>
          <a:chOff x="0" y="0"/>
          <a:chExt cx="0" cy="0"/>
        </a:xfrm>
      </p:grpSpPr>
      <p:sp>
        <p:nvSpPr>
          <p:cNvPr id="104" name="Google Shape;6528;p36">
            <a:extLst>
              <a:ext uri="{FF2B5EF4-FFF2-40B4-BE49-F238E27FC236}">
                <a16:creationId xmlns:a16="http://schemas.microsoft.com/office/drawing/2014/main" id="{8D0DF052-9326-4336-B4A0-947BAFAF0039}"/>
              </a:ext>
            </a:extLst>
          </p:cNvPr>
          <p:cNvSpPr txBox="1">
            <a:spLocks/>
          </p:cNvSpPr>
          <p:nvPr/>
        </p:nvSpPr>
        <p:spPr>
          <a:xfrm>
            <a:off x="1013636" y="434792"/>
            <a:ext cx="3714245" cy="476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a:buNone/>
              <a:defRPr sz="2800" b="0" i="0" u="none" strike="noStrike" cap="none" baseline="0">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pPr algn="r"/>
            <a:r>
              <a:rPr lang="en-CA" b="1" dirty="0">
                <a:latin typeface="Times New Roman" panose="02020603050405020304" pitchFamily="18" charset="0"/>
                <a:cs typeface="Times New Roman" panose="02020603050405020304" pitchFamily="18" charset="0"/>
              </a:rPr>
              <a:t>Finding 2 - Gender</a:t>
            </a:r>
          </a:p>
        </p:txBody>
      </p:sp>
      <p:graphicFrame>
        <p:nvGraphicFramePr>
          <p:cNvPr id="4" name="Chart 3">
            <a:extLst>
              <a:ext uri="{FF2B5EF4-FFF2-40B4-BE49-F238E27FC236}">
                <a16:creationId xmlns:a16="http://schemas.microsoft.com/office/drawing/2014/main" id="{0C5E2401-3B93-47C8-99BA-14F4200DF45C}"/>
              </a:ext>
            </a:extLst>
          </p:cNvPr>
          <p:cNvGraphicFramePr/>
          <p:nvPr>
            <p:extLst>
              <p:ext uri="{D42A27DB-BD31-4B8C-83A1-F6EECF244321}">
                <p14:modId xmlns:p14="http://schemas.microsoft.com/office/powerpoint/2010/main" val="1000439111"/>
              </p:ext>
            </p:extLst>
          </p:nvPr>
        </p:nvGraphicFramePr>
        <p:xfrm>
          <a:off x="1577948" y="1031741"/>
          <a:ext cx="5680608" cy="36769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596665"/>
      </p:ext>
    </p:extLst>
  </p:cSld>
  <p:clrMapOvr>
    <a:masterClrMapping/>
  </p:clrMapOvr>
</p:sld>
</file>

<file path=ppt/theme/theme1.xml><?xml version="1.0" encoding="utf-8"?>
<a:theme xmlns:a="http://schemas.openxmlformats.org/drawingml/2006/main" name="People Pattern by Slidesgo">
  <a:themeElements>
    <a:clrScheme name="Simple Light">
      <a:dk1>
        <a:srgbClr val="3E4459"/>
      </a:dk1>
      <a:lt1>
        <a:srgbClr val="FFFFFF"/>
      </a:lt1>
      <a:dk2>
        <a:srgbClr val="CDDFEC"/>
      </a:dk2>
      <a:lt2>
        <a:srgbClr val="6C8A9C"/>
      </a:lt2>
      <a:accent1>
        <a:srgbClr val="FFE0A5"/>
      </a:accent1>
      <a:accent2>
        <a:srgbClr val="F77D6B"/>
      </a:accent2>
      <a:accent3>
        <a:srgbClr val="C15755"/>
      </a:accent3>
      <a:accent4>
        <a:srgbClr val="8E7A6E"/>
      </a:accent4>
      <a:accent5>
        <a:srgbClr val="002C68"/>
      </a:accent5>
      <a:accent6>
        <a:srgbClr val="E9C6B3"/>
      </a:accent6>
      <a:hlink>
        <a:srgbClr val="F77D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293</Words>
  <Application>Microsoft Macintosh PowerPoint</Application>
  <PresentationFormat>On-screen Show (16:9)</PresentationFormat>
  <Paragraphs>61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Nanum Gothic</vt:lpstr>
      <vt:lpstr>Times New Roman</vt:lpstr>
      <vt:lpstr>Jua</vt:lpstr>
      <vt:lpstr>Calibri</vt:lpstr>
      <vt:lpstr>Arial</vt:lpstr>
      <vt:lpstr>Courier New</vt:lpstr>
      <vt:lpstr>People Pattern by Slidesgo</vt:lpstr>
      <vt:lpstr> Diversity in Leadership Among Arts Graduates   Presenter:  Marisol D’Andrea, PhD Wednesday, October 20, 2021 SNAAP Conference     </vt:lpstr>
      <vt:lpstr>Overview</vt:lpstr>
      <vt:lpstr>Background</vt:lpstr>
      <vt:lpstr>I explore the magnitude of diversity reflected among leaders with an art degree based on gender, ethnicity, and age. This study includes leaders who are managers, arts administrators, curators, arts educators, theatre producers, and stage directors.</vt:lpstr>
      <vt:lpstr>PowerPoint Presentation</vt:lpstr>
      <vt:lpstr>- Operational Variables - Descriptive Approach </vt:lpstr>
      <vt:lpstr>Intersectionality</vt:lpstr>
      <vt:lpstr>PowerPoint Presentation</vt:lpstr>
      <vt:lpstr>PowerPoint Presentation</vt:lpstr>
      <vt:lpstr>PowerPoint Presentation</vt:lpstr>
      <vt:lpstr>PowerPoint Presentation</vt:lpstr>
      <vt:lpstr>Limitations</vt:lpstr>
      <vt:lpstr>1</vt:lpstr>
      <vt:lpstr>Conclusion  Diversity makes us all richer ~ Mallia, 2019, p. 213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Pattern</dc:title>
  <dc:creator>Marisol</dc:creator>
  <cp:lastModifiedBy>Shifra Power</cp:lastModifiedBy>
  <cp:revision>61</cp:revision>
  <dcterms:modified xsi:type="dcterms:W3CDTF">2021-11-25T02:30:24Z</dcterms:modified>
</cp:coreProperties>
</file>